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1218" r:id="rId4"/>
    <p:sldId id="259" r:id="rId6"/>
    <p:sldId id="260" r:id="rId7"/>
    <p:sldId id="546" r:id="rId8"/>
    <p:sldId id="1244" r:id="rId9"/>
    <p:sldId id="1214" r:id="rId10"/>
    <p:sldId id="535" r:id="rId11"/>
    <p:sldId id="385" r:id="rId12"/>
    <p:sldId id="1215" r:id="rId13"/>
    <p:sldId id="335" r:id="rId14"/>
    <p:sldId id="292" r:id="rId15"/>
    <p:sldId id="336" r:id="rId16"/>
    <p:sldId id="441" r:id="rId17"/>
    <p:sldId id="375" r:id="rId18"/>
    <p:sldId id="1216" r:id="rId19"/>
    <p:sldId id="1266" r:id="rId20"/>
    <p:sldId id="334" r:id="rId21"/>
    <p:sldId id="1268" r:id="rId22"/>
    <p:sldId id="1279" r:id="rId23"/>
    <p:sldId id="1277" r:id="rId24"/>
    <p:sldId id="337" r:id="rId25"/>
    <p:sldId id="1217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C0C9"/>
    <a:srgbClr val="337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274" y="1008"/>
      </p:cViewPr>
      <p:guideLst>
        <p:guide orient="horz" pos="1873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tags" Target="tags/tag26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EAED8-AA97-4FC4-9C67-C38F7E136A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31534-4CC3-4FE1-8B36-782B0CB9B55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DEFA6E-7A3D-42C0-ACA0-FA721144DD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4509D-BEB1-46BE-BA4E-82A12FF6F9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4509D-BEB1-46BE-BA4E-82A12FF6F9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7CB07-0039-4545-92EA-48E12138E51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4338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38DD1-33AA-4996-977A-42B26A155BBE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框 37"/>
          <p:cNvSpPr txBox="1"/>
          <p:nvPr userDrawn="1"/>
        </p:nvSpPr>
        <p:spPr>
          <a:xfrm>
            <a:off x="1199457" y="319451"/>
            <a:ext cx="1215059" cy="417156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自我评价</a:t>
            </a:r>
            <a:endParaRPr lang="zh-CN" altLang="en-US" sz="186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文本框 38"/>
          <p:cNvSpPr txBox="1"/>
          <p:nvPr userDrawn="1"/>
        </p:nvSpPr>
        <p:spPr>
          <a:xfrm>
            <a:off x="1199457" y="577186"/>
            <a:ext cx="1349327" cy="345277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Self-evaluation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40" y="164638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38" y="177134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框 37"/>
          <p:cNvSpPr txBox="1"/>
          <p:nvPr userDrawn="1"/>
        </p:nvSpPr>
        <p:spPr>
          <a:xfrm>
            <a:off x="1199456" y="319451"/>
            <a:ext cx="1931602" cy="417156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工作规划和展望</a:t>
            </a:r>
            <a:endParaRPr lang="zh-CN" altLang="en-US" sz="186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文本框 38"/>
          <p:cNvSpPr txBox="1"/>
          <p:nvPr userDrawn="1"/>
        </p:nvSpPr>
        <p:spPr>
          <a:xfrm>
            <a:off x="1199457" y="577186"/>
            <a:ext cx="2122359" cy="345277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Job planning and Outlook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40" y="164638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38" y="177134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"/>
          <p:cNvSpPr/>
          <p:nvPr userDrawn="1"/>
        </p:nvSpPr>
        <p:spPr>
          <a:xfrm>
            <a:off x="11333816" y="322557"/>
            <a:ext cx="487977" cy="28706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5" rIns="121893" bIns="60945" rtlCol="0" anchor="ctr"/>
          <a:lstStyle/>
          <a:p>
            <a:pPr algn="ctr"/>
            <a:endParaRPr lang="en-US" sz="2400" dirty="0"/>
          </a:p>
        </p:txBody>
      </p:sp>
      <p:sp>
        <p:nvSpPr>
          <p:cNvPr id="6" name="Isosceles Triangle 10"/>
          <p:cNvSpPr/>
          <p:nvPr userDrawn="1"/>
        </p:nvSpPr>
        <p:spPr>
          <a:xfrm rot="10610802">
            <a:off x="11339649" y="421679"/>
            <a:ext cx="488775" cy="261855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5" rIns="121893" bIns="60945" rtlCol="0" anchor="ctr"/>
          <a:lstStyle/>
          <a:p>
            <a:pPr algn="ctr"/>
            <a:endParaRPr lang="en-US" sz="2400"/>
          </a:p>
        </p:txBody>
      </p:sp>
      <p:sp>
        <p:nvSpPr>
          <p:cNvPr id="7" name="Slide Number Placeholder 5"/>
          <p:cNvSpPr txBox="1"/>
          <p:nvPr userDrawn="1"/>
        </p:nvSpPr>
        <p:spPr>
          <a:xfrm>
            <a:off x="11359314" y="273253"/>
            <a:ext cx="449441" cy="467448"/>
          </a:xfrm>
          <a:prstGeom prst="rect">
            <a:avLst/>
          </a:prstGeom>
        </p:spPr>
        <p:txBody>
          <a:bodyPr vert="horz" lIns="0" tIns="0" rIns="0" bIns="60945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4FFB07-917D-5348-AE2D-F9A4E0AD1751}" type="slidenum">
              <a:rPr lang="en-US" sz="1335" smtClean="0"/>
            </a:fld>
            <a:endParaRPr lang="en-US" sz="1335" dirty="0"/>
          </a:p>
        </p:txBody>
      </p:sp>
      <p:grpSp>
        <p:nvGrpSpPr>
          <p:cNvPr id="2" name="Group 5"/>
          <p:cNvGrpSpPr/>
          <p:nvPr userDrawn="1"/>
        </p:nvGrpSpPr>
        <p:grpSpPr>
          <a:xfrm>
            <a:off x="463225" y="6309321"/>
            <a:ext cx="298776" cy="294875"/>
            <a:chOff x="4328868" y="5502988"/>
            <a:chExt cx="500307" cy="493774"/>
          </a:xfrm>
        </p:grpSpPr>
        <p:sp>
          <p:nvSpPr>
            <p:cNvPr id="9" name="Freeform 7">
              <a:hlinkClick r:id="" action="ppaction://hlinkshowjump?jump=previousslide"/>
            </p:cNvPr>
            <p:cNvSpPr/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  <p:sp>
          <p:nvSpPr>
            <p:cNvPr id="10" name="Freeform 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</p:grpSp>
      <p:grpSp>
        <p:nvGrpSpPr>
          <p:cNvPr id="3" name="Group 9"/>
          <p:cNvGrpSpPr/>
          <p:nvPr userDrawn="1"/>
        </p:nvGrpSpPr>
        <p:grpSpPr>
          <a:xfrm flipH="1">
            <a:off x="1244945" y="6309321"/>
            <a:ext cx="298776" cy="294875"/>
            <a:chOff x="4328868" y="5502988"/>
            <a:chExt cx="500307" cy="493774"/>
          </a:xfrm>
        </p:grpSpPr>
        <p:sp>
          <p:nvSpPr>
            <p:cNvPr id="12" name="Freeform 10">
              <a:hlinkClick r:id="" action="ppaction://hlinkshowjump?jump=nextslide"/>
            </p:cNvPr>
            <p:cNvSpPr/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  <p:sp>
          <p:nvSpPr>
            <p:cNvPr id="13" name="Freeform 1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</p:grpSp>
      <p:cxnSp>
        <p:nvCxnSpPr>
          <p:cNvPr id="14" name="Straight Connector 3"/>
          <p:cNvCxnSpPr/>
          <p:nvPr userDrawn="1"/>
        </p:nvCxnSpPr>
        <p:spPr>
          <a:xfrm>
            <a:off x="736945" y="6460467"/>
            <a:ext cx="508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82" y="280460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3"/>
          <p:cNvSpPr>
            <a:spLocks noChangeArrowheads="1"/>
          </p:cNvSpPr>
          <p:nvPr userDrawn="1"/>
        </p:nvSpPr>
        <p:spPr bwMode="auto">
          <a:xfrm>
            <a:off x="1583499" y="816963"/>
            <a:ext cx="3452618" cy="307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91443" tIns="45723" rIns="91443" bIns="45723">
            <a:spAutoFit/>
          </a:bodyPr>
          <a:lstStyle/>
          <a:p>
            <a:r>
              <a:rPr lang="en-US" altLang="zh-CN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Click here to add the title text content</a:t>
            </a:r>
            <a:endParaRPr lang="zh-CN" altLang="en-US" sz="14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579533" y="345515"/>
            <a:ext cx="4235779" cy="47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>
              <a:defRPr lang="zh-CN" altLang="en-US" sz="2665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cs typeface="+mn-cs"/>
              </a:defRPr>
            </a:lvl1pPr>
          </a:lstStyle>
          <a:p>
            <a:pPr lvl="0" algn="l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</p:bldLst>
      </p:timing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BD0C8-D35A-439E-96FB-C8D4A64305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15A6-E82C-4E1E-834E-C415C51F7D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0"/>
            <a:ext cx="12191332" cy="68580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330691"/>
            <a:ext cx="2396221" cy="676275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5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5" dirty="0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2" y="493729"/>
            <a:ext cx="2394787" cy="82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A7C42BC1-8F4D-4900-95DF-B84194EB15B3}" type="datetime1">
              <a:rPr lang="zh-CN" altLang="en-US"/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3F7F4EA4-00AE-4729-A1DA-2A52825911D1}" type="slidenum">
              <a:rPr lang="zh-CN" altLang="en-US"/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 rot="5400000" flipH="1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20842" y="332874"/>
            <a:ext cx="11550316" cy="6192252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0" cy="114300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7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13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9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hyperlink" Target="..\..\..\&#25104;&#21697;&#23637;&#31034;\&#20061;&#26376;&#24635;&#32467;\&#28857;&#25105;&#25442;&#33394;.html" TargetMode="Externa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0.xml"/><Relationship Id="rId4" Type="http://schemas.openxmlformats.org/officeDocument/2006/relationships/hyperlink" Target="..\..\..\&#25104;&#21697;&#23637;&#31034;\&#20061;&#26376;&#24635;&#32467;\&#29615;&#29699;&#20891;&#20107;&#32593;\&#29615;&#29699;&#20891;&#20107;&#32593;.html" TargetMode="External"/><Relationship Id="rId3" Type="http://schemas.openxmlformats.org/officeDocument/2006/relationships/hyperlink" Target="..\..\..\&#25104;&#21697;&#23637;&#31034;\&#20061;&#26376;&#24635;&#32467;\&#36208;&#36884;&#32593;&#39029;\&#36208;&#36884;&#32593;&#39029;.html" TargetMode="Externa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tags" Target="../tags/tag3.xml"/><Relationship Id="rId6" Type="http://schemas.openxmlformats.org/officeDocument/2006/relationships/tags" Target="../tags/tag2.xml"/><Relationship Id="rId5" Type="http://schemas.openxmlformats.org/officeDocument/2006/relationships/tags" Target="../tags/tag1.xml"/><Relationship Id="rId4" Type="http://schemas.openxmlformats.org/officeDocument/2006/relationships/chart" Target="../charts/chart4.xml"/><Relationship Id="rId30" Type="http://schemas.openxmlformats.org/officeDocument/2006/relationships/notesSlide" Target="../notesSlides/notesSlide7.xml"/><Relationship Id="rId3" Type="http://schemas.openxmlformats.org/officeDocument/2006/relationships/chart" Target="../charts/chart3.xml"/><Relationship Id="rId29" Type="http://schemas.openxmlformats.org/officeDocument/2006/relationships/slideLayout" Target="../slideLayouts/slideLayout22.xml"/><Relationship Id="rId28" Type="http://schemas.openxmlformats.org/officeDocument/2006/relationships/tags" Target="../tags/tag24.xml"/><Relationship Id="rId27" Type="http://schemas.openxmlformats.org/officeDocument/2006/relationships/tags" Target="../tags/tag23.xml"/><Relationship Id="rId26" Type="http://schemas.openxmlformats.org/officeDocument/2006/relationships/tags" Target="../tags/tag22.xml"/><Relationship Id="rId25" Type="http://schemas.openxmlformats.org/officeDocument/2006/relationships/tags" Target="../tags/tag21.xml"/><Relationship Id="rId24" Type="http://schemas.openxmlformats.org/officeDocument/2006/relationships/tags" Target="../tags/tag20.xml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chart" Target="../charts/chart2.xml"/><Relationship Id="rId19" Type="http://schemas.openxmlformats.org/officeDocument/2006/relationships/tags" Target="../tags/tag15.xml"/><Relationship Id="rId18" Type="http://schemas.openxmlformats.org/officeDocument/2006/relationships/tags" Target="../tags/tag14.xml"/><Relationship Id="rId17" Type="http://schemas.openxmlformats.org/officeDocument/2006/relationships/tags" Target="../tags/tag13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1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13346" y="0"/>
            <a:ext cx="6603294" cy="8214531"/>
            <a:chOff x="426690" y="11112"/>
            <a:chExt cx="4297706" cy="5563221"/>
          </a:xfrm>
        </p:grpSpPr>
        <p:sp>
          <p:nvSpPr>
            <p:cNvPr id="33" name="Freeform 58"/>
            <p:cNvSpPr/>
            <p:nvPr/>
          </p:nvSpPr>
          <p:spPr bwMode="auto">
            <a:xfrm>
              <a:off x="802690" y="1160722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8" name="Freeform 53"/>
            <p:cNvSpPr/>
            <p:nvPr/>
          </p:nvSpPr>
          <p:spPr bwMode="auto">
            <a:xfrm>
              <a:off x="1055686" y="1230312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Freeform 54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3373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55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Freeform 57"/>
            <p:cNvSpPr/>
            <p:nvPr/>
          </p:nvSpPr>
          <p:spPr bwMode="auto">
            <a:xfrm>
              <a:off x="923925" y="476250"/>
              <a:ext cx="962024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Freeform 58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5FC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59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Freeform 60"/>
            <p:cNvSpPr/>
            <p:nvPr/>
          </p:nvSpPr>
          <p:spPr bwMode="auto">
            <a:xfrm>
              <a:off x="2011361" y="3421061"/>
              <a:ext cx="646112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61"/>
            <p:cNvSpPr>
              <a:spLocks noEditPoints="1"/>
            </p:cNvSpPr>
            <p:nvPr/>
          </p:nvSpPr>
          <p:spPr bwMode="auto">
            <a:xfrm>
              <a:off x="2884485" y="11112"/>
              <a:ext cx="1839911" cy="3322637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65"/>
            <p:cNvSpPr>
              <a:spLocks noEditPoints="1"/>
            </p:cNvSpPr>
            <p:nvPr/>
          </p:nvSpPr>
          <p:spPr bwMode="auto">
            <a:xfrm>
              <a:off x="426690" y="178767"/>
              <a:ext cx="3132040" cy="5395566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492250" y="846138"/>
              <a:ext cx="2412998" cy="2414587"/>
              <a:chOff x="1492251" y="846138"/>
              <a:chExt cx="2413000" cy="2414588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1492251" y="846138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Freeform 73"/>
              <p:cNvSpPr/>
              <p:nvPr/>
            </p:nvSpPr>
            <p:spPr bwMode="auto">
              <a:xfrm>
                <a:off x="1660292" y="1025526"/>
                <a:ext cx="2057634" cy="20589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Freeform 74"/>
            <p:cNvSpPr/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594090" y="1800049"/>
            <a:ext cx="5501662" cy="4188460"/>
            <a:chOff x="6434972" y="2101205"/>
            <a:chExt cx="5501662" cy="4188460"/>
          </a:xfrm>
        </p:grpSpPr>
        <p:sp>
          <p:nvSpPr>
            <p:cNvPr id="3" name="矩形 2"/>
            <p:cNvSpPr/>
            <p:nvPr/>
          </p:nvSpPr>
          <p:spPr>
            <a:xfrm>
              <a:off x="6504973" y="3461427"/>
              <a:ext cx="5431661" cy="768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  </a:t>
              </a:r>
              <a:r>
                <a:rPr lang="zh-CN" altLang="en-US" sz="4400" b="1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学习月总结</a:t>
              </a:r>
              <a:endParaRPr lang="zh-CN" altLang="en-US" sz="4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434972" y="2101205"/>
              <a:ext cx="3823970" cy="14452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8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九 月</a:t>
              </a:r>
              <a:endParaRPr lang="zh-CN" altLang="en-US" sz="88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0" name="TextBox 9"/>
            <p:cNvSpPr txBox="1"/>
            <p:nvPr/>
          </p:nvSpPr>
          <p:spPr>
            <a:xfrm>
              <a:off x="9387087" y="5890885"/>
              <a:ext cx="214058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汇报人：董祥宇</a:t>
              </a:r>
              <a:endPara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4"/>
          <p:cNvGrpSpPr/>
          <p:nvPr/>
        </p:nvGrpSpPr>
        <p:grpSpPr bwMode="auto">
          <a:xfrm rot="0" flipH="1">
            <a:off x="5255895" y="1170940"/>
            <a:ext cx="2007235" cy="2009775"/>
            <a:chOff x="0" y="0"/>
            <a:chExt cx="1154113" cy="1155699"/>
          </a:xfrm>
          <a:solidFill>
            <a:schemeClr val="bg1"/>
          </a:solidFill>
        </p:grpSpPr>
        <p:sp>
          <p:nvSpPr>
            <p:cNvPr id="9" name="Oval 30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34"/>
            <p:cNvSpPr>
              <a:spLocks noEditPoints="1"/>
            </p:cNvSpPr>
            <p:nvPr/>
          </p:nvSpPr>
          <p:spPr bwMode="auto">
            <a:xfrm>
              <a:off x="266700" y="128587"/>
              <a:ext cx="638175" cy="868362"/>
            </a:xfrm>
            <a:custGeom>
              <a:avLst/>
              <a:gdLst>
                <a:gd name="T0" fmla="*/ 128715 w 709"/>
                <a:gd name="T1" fmla="*/ 322149 h 965"/>
                <a:gd name="T2" fmla="*/ 196223 w 709"/>
                <a:gd name="T3" fmla="*/ 480524 h 965"/>
                <a:gd name="T4" fmla="*/ 251130 w 709"/>
                <a:gd name="T5" fmla="*/ 607403 h 965"/>
                <a:gd name="T6" fmla="*/ 374444 w 709"/>
                <a:gd name="T7" fmla="*/ 611003 h 965"/>
                <a:gd name="T8" fmla="*/ 401447 w 709"/>
                <a:gd name="T9" fmla="*/ 560611 h 965"/>
                <a:gd name="T10" fmla="*/ 469855 w 709"/>
                <a:gd name="T11" fmla="*/ 432831 h 965"/>
                <a:gd name="T12" fmla="*/ 319538 w 709"/>
                <a:gd name="T13" fmla="*/ 132279 h 965"/>
                <a:gd name="T14" fmla="*/ 264631 w 709"/>
                <a:gd name="T15" fmla="*/ 650597 h 965"/>
                <a:gd name="T16" fmla="*/ 201624 w 709"/>
                <a:gd name="T17" fmla="*/ 578608 h 965"/>
                <a:gd name="T18" fmla="*/ 135916 w 709"/>
                <a:gd name="T19" fmla="*/ 455328 h 965"/>
                <a:gd name="T20" fmla="*/ 319538 w 709"/>
                <a:gd name="T21" fmla="*/ 91785 h 965"/>
                <a:gd name="T22" fmla="*/ 503159 w 709"/>
                <a:gd name="T23" fmla="*/ 455328 h 965"/>
                <a:gd name="T24" fmla="*/ 436551 w 709"/>
                <a:gd name="T25" fmla="*/ 578608 h 965"/>
                <a:gd name="T26" fmla="*/ 374444 w 709"/>
                <a:gd name="T27" fmla="*/ 650597 h 965"/>
                <a:gd name="T28" fmla="*/ 228627 w 709"/>
                <a:gd name="T29" fmla="*/ 778376 h 965"/>
                <a:gd name="T30" fmla="*/ 383445 w 709"/>
                <a:gd name="T31" fmla="*/ 807172 h 965"/>
                <a:gd name="T32" fmla="*/ 383445 w 709"/>
                <a:gd name="T33" fmla="*/ 748681 h 965"/>
                <a:gd name="T34" fmla="*/ 246629 w 709"/>
                <a:gd name="T35" fmla="*/ 796373 h 965"/>
                <a:gd name="T36" fmla="*/ 395146 w 709"/>
                <a:gd name="T37" fmla="*/ 796373 h 965"/>
                <a:gd name="T38" fmla="*/ 413149 w 709"/>
                <a:gd name="T39" fmla="*/ 778376 h 965"/>
                <a:gd name="T40" fmla="*/ 228627 w 709"/>
                <a:gd name="T41" fmla="*/ 685691 h 965"/>
                <a:gd name="T42" fmla="*/ 413149 w 709"/>
                <a:gd name="T43" fmla="*/ 778376 h 965"/>
                <a:gd name="T44" fmla="*/ 411348 w 709"/>
                <a:gd name="T45" fmla="*/ 362642 h 965"/>
                <a:gd name="T46" fmla="*/ 349241 w 709"/>
                <a:gd name="T47" fmla="*/ 424733 h 965"/>
                <a:gd name="T48" fmla="*/ 288934 w 709"/>
                <a:gd name="T49" fmla="*/ 424733 h 965"/>
                <a:gd name="T50" fmla="*/ 226827 w 709"/>
                <a:gd name="T51" fmla="*/ 362642 h 965"/>
                <a:gd name="T52" fmla="*/ 226827 w 709"/>
                <a:gd name="T53" fmla="*/ 302352 h 965"/>
                <a:gd name="T54" fmla="*/ 288934 w 709"/>
                <a:gd name="T55" fmla="*/ 239362 h 965"/>
                <a:gd name="T56" fmla="*/ 349241 w 709"/>
                <a:gd name="T57" fmla="*/ 239362 h 965"/>
                <a:gd name="T58" fmla="*/ 411348 w 709"/>
                <a:gd name="T59" fmla="*/ 302352 h 965"/>
                <a:gd name="T60" fmla="*/ 612972 w 709"/>
                <a:gd name="T61" fmla="*/ 293353 h 965"/>
                <a:gd name="T62" fmla="*/ 580568 w 709"/>
                <a:gd name="T63" fmla="*/ 322149 h 965"/>
                <a:gd name="T64" fmla="*/ 612972 w 709"/>
                <a:gd name="T65" fmla="*/ 341046 h 965"/>
                <a:gd name="T66" fmla="*/ 612972 w 709"/>
                <a:gd name="T67" fmla="*/ 293353 h 965"/>
                <a:gd name="T68" fmla="*/ 542764 w 709"/>
                <a:gd name="T69" fmla="*/ 127780 h 965"/>
                <a:gd name="T70" fmla="*/ 509460 w 709"/>
                <a:gd name="T71" fmla="*/ 94485 h 965"/>
                <a:gd name="T72" fmla="*/ 518461 w 709"/>
                <a:gd name="T73" fmla="*/ 152976 h 965"/>
                <a:gd name="T74" fmla="*/ 342040 w 709"/>
                <a:gd name="T75" fmla="*/ 61190 h 965"/>
                <a:gd name="T76" fmla="*/ 318637 w 709"/>
                <a:gd name="T77" fmla="*/ 0 h 965"/>
                <a:gd name="T78" fmla="*/ 294335 w 709"/>
                <a:gd name="T79" fmla="*/ 61190 h 965"/>
                <a:gd name="T80" fmla="*/ 117014 w 709"/>
                <a:gd name="T81" fmla="*/ 155675 h 965"/>
                <a:gd name="T82" fmla="*/ 127815 w 709"/>
                <a:gd name="T83" fmla="*/ 98084 h 965"/>
                <a:gd name="T84" fmla="*/ 93611 w 709"/>
                <a:gd name="T85" fmla="*/ 132279 h 965"/>
                <a:gd name="T86" fmla="*/ 57607 w 709"/>
                <a:gd name="T87" fmla="*/ 322149 h 965"/>
                <a:gd name="T88" fmla="*/ 25203 w 709"/>
                <a:gd name="T89" fmla="*/ 293353 h 965"/>
                <a:gd name="T90" fmla="*/ 25203 w 709"/>
                <a:gd name="T91" fmla="*/ 341046 h 965"/>
                <a:gd name="T92" fmla="*/ 57607 w 709"/>
                <a:gd name="T93" fmla="*/ 322149 h 965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09" h="965">
                  <a:moveTo>
                    <a:pt x="355" y="147"/>
                  </a:moveTo>
                  <a:cubicBezTo>
                    <a:pt x="238" y="147"/>
                    <a:pt x="143" y="241"/>
                    <a:pt x="143" y="358"/>
                  </a:cubicBezTo>
                  <a:cubicBezTo>
                    <a:pt x="143" y="414"/>
                    <a:pt x="187" y="481"/>
                    <a:pt x="188" y="481"/>
                  </a:cubicBezTo>
                  <a:cubicBezTo>
                    <a:pt x="197" y="496"/>
                    <a:pt x="210" y="519"/>
                    <a:pt x="218" y="534"/>
                  </a:cubicBezTo>
                  <a:lnTo>
                    <a:pt x="264" y="623"/>
                  </a:lnTo>
                  <a:cubicBezTo>
                    <a:pt x="272" y="639"/>
                    <a:pt x="279" y="662"/>
                    <a:pt x="279" y="675"/>
                  </a:cubicBezTo>
                  <a:cubicBezTo>
                    <a:pt x="279" y="675"/>
                    <a:pt x="284" y="679"/>
                    <a:pt x="294" y="679"/>
                  </a:cubicBezTo>
                  <a:lnTo>
                    <a:pt x="416" y="679"/>
                  </a:lnTo>
                  <a:cubicBezTo>
                    <a:pt x="425" y="679"/>
                    <a:pt x="430" y="675"/>
                    <a:pt x="431" y="674"/>
                  </a:cubicBezTo>
                  <a:cubicBezTo>
                    <a:pt x="430" y="662"/>
                    <a:pt x="437" y="639"/>
                    <a:pt x="446" y="623"/>
                  </a:cubicBezTo>
                  <a:lnTo>
                    <a:pt x="491" y="534"/>
                  </a:lnTo>
                  <a:cubicBezTo>
                    <a:pt x="499" y="519"/>
                    <a:pt x="513" y="495"/>
                    <a:pt x="522" y="481"/>
                  </a:cubicBezTo>
                  <a:cubicBezTo>
                    <a:pt x="537" y="458"/>
                    <a:pt x="566" y="402"/>
                    <a:pt x="566" y="358"/>
                  </a:cubicBezTo>
                  <a:cubicBezTo>
                    <a:pt x="566" y="241"/>
                    <a:pt x="471" y="147"/>
                    <a:pt x="355" y="147"/>
                  </a:cubicBezTo>
                  <a:close/>
                  <a:moveTo>
                    <a:pt x="416" y="723"/>
                  </a:moveTo>
                  <a:lnTo>
                    <a:pt x="294" y="723"/>
                  </a:lnTo>
                  <a:cubicBezTo>
                    <a:pt x="261" y="723"/>
                    <a:pt x="235" y="702"/>
                    <a:pt x="235" y="675"/>
                  </a:cubicBezTo>
                  <a:cubicBezTo>
                    <a:pt x="235" y="671"/>
                    <a:pt x="231" y="656"/>
                    <a:pt x="224" y="643"/>
                  </a:cubicBezTo>
                  <a:lnTo>
                    <a:pt x="179" y="554"/>
                  </a:lnTo>
                  <a:cubicBezTo>
                    <a:pt x="172" y="540"/>
                    <a:pt x="159" y="519"/>
                    <a:pt x="151" y="506"/>
                  </a:cubicBezTo>
                  <a:cubicBezTo>
                    <a:pt x="145" y="498"/>
                    <a:pt x="99" y="425"/>
                    <a:pt x="99" y="358"/>
                  </a:cubicBezTo>
                  <a:cubicBezTo>
                    <a:pt x="99" y="217"/>
                    <a:pt x="214" y="102"/>
                    <a:pt x="355" y="102"/>
                  </a:cubicBezTo>
                  <a:cubicBezTo>
                    <a:pt x="495" y="102"/>
                    <a:pt x="610" y="217"/>
                    <a:pt x="610" y="358"/>
                  </a:cubicBezTo>
                  <a:cubicBezTo>
                    <a:pt x="610" y="425"/>
                    <a:pt x="564" y="498"/>
                    <a:pt x="559" y="506"/>
                  </a:cubicBezTo>
                  <a:cubicBezTo>
                    <a:pt x="550" y="518"/>
                    <a:pt x="537" y="541"/>
                    <a:pt x="530" y="554"/>
                  </a:cubicBezTo>
                  <a:lnTo>
                    <a:pt x="485" y="643"/>
                  </a:lnTo>
                  <a:cubicBezTo>
                    <a:pt x="478" y="656"/>
                    <a:pt x="475" y="671"/>
                    <a:pt x="475" y="675"/>
                  </a:cubicBezTo>
                  <a:cubicBezTo>
                    <a:pt x="475" y="702"/>
                    <a:pt x="449" y="723"/>
                    <a:pt x="416" y="723"/>
                  </a:cubicBezTo>
                  <a:close/>
                  <a:moveTo>
                    <a:pt x="287" y="832"/>
                  </a:moveTo>
                  <a:cubicBezTo>
                    <a:pt x="269" y="832"/>
                    <a:pt x="254" y="846"/>
                    <a:pt x="254" y="865"/>
                  </a:cubicBezTo>
                  <a:cubicBezTo>
                    <a:pt x="254" y="883"/>
                    <a:pt x="269" y="897"/>
                    <a:pt x="287" y="897"/>
                  </a:cubicBezTo>
                  <a:lnTo>
                    <a:pt x="426" y="897"/>
                  </a:lnTo>
                  <a:cubicBezTo>
                    <a:pt x="444" y="897"/>
                    <a:pt x="459" y="883"/>
                    <a:pt x="459" y="865"/>
                  </a:cubicBezTo>
                  <a:cubicBezTo>
                    <a:pt x="459" y="846"/>
                    <a:pt x="444" y="832"/>
                    <a:pt x="426" y="832"/>
                  </a:cubicBezTo>
                  <a:lnTo>
                    <a:pt x="287" y="832"/>
                  </a:lnTo>
                  <a:close/>
                  <a:moveTo>
                    <a:pt x="274" y="885"/>
                  </a:moveTo>
                  <a:cubicBezTo>
                    <a:pt x="276" y="929"/>
                    <a:pt x="312" y="965"/>
                    <a:pt x="356" y="965"/>
                  </a:cubicBezTo>
                  <a:cubicBezTo>
                    <a:pt x="401" y="965"/>
                    <a:pt x="437" y="929"/>
                    <a:pt x="439" y="885"/>
                  </a:cubicBezTo>
                  <a:lnTo>
                    <a:pt x="274" y="885"/>
                  </a:lnTo>
                  <a:close/>
                  <a:moveTo>
                    <a:pt x="459" y="865"/>
                  </a:moveTo>
                  <a:lnTo>
                    <a:pt x="254" y="865"/>
                  </a:lnTo>
                  <a:lnTo>
                    <a:pt x="254" y="762"/>
                  </a:lnTo>
                  <a:lnTo>
                    <a:pt x="459" y="762"/>
                  </a:lnTo>
                  <a:lnTo>
                    <a:pt x="459" y="865"/>
                  </a:lnTo>
                  <a:close/>
                  <a:moveTo>
                    <a:pt x="491" y="369"/>
                  </a:moveTo>
                  <a:cubicBezTo>
                    <a:pt x="491" y="388"/>
                    <a:pt x="476" y="403"/>
                    <a:pt x="457" y="403"/>
                  </a:cubicBezTo>
                  <a:lnTo>
                    <a:pt x="388" y="403"/>
                  </a:lnTo>
                  <a:lnTo>
                    <a:pt x="388" y="472"/>
                  </a:lnTo>
                  <a:cubicBezTo>
                    <a:pt x="388" y="491"/>
                    <a:pt x="373" y="506"/>
                    <a:pt x="355" y="506"/>
                  </a:cubicBezTo>
                  <a:cubicBezTo>
                    <a:pt x="336" y="506"/>
                    <a:pt x="321" y="491"/>
                    <a:pt x="321" y="472"/>
                  </a:cubicBezTo>
                  <a:lnTo>
                    <a:pt x="321" y="403"/>
                  </a:lnTo>
                  <a:lnTo>
                    <a:pt x="252" y="403"/>
                  </a:lnTo>
                  <a:cubicBezTo>
                    <a:pt x="233" y="403"/>
                    <a:pt x="218" y="388"/>
                    <a:pt x="218" y="369"/>
                  </a:cubicBezTo>
                  <a:cubicBezTo>
                    <a:pt x="218" y="351"/>
                    <a:pt x="233" y="336"/>
                    <a:pt x="252" y="336"/>
                  </a:cubicBezTo>
                  <a:lnTo>
                    <a:pt x="321" y="336"/>
                  </a:lnTo>
                  <a:lnTo>
                    <a:pt x="321" y="266"/>
                  </a:lnTo>
                  <a:cubicBezTo>
                    <a:pt x="321" y="248"/>
                    <a:pt x="336" y="233"/>
                    <a:pt x="355" y="233"/>
                  </a:cubicBezTo>
                  <a:cubicBezTo>
                    <a:pt x="373" y="233"/>
                    <a:pt x="388" y="248"/>
                    <a:pt x="388" y="266"/>
                  </a:cubicBezTo>
                  <a:lnTo>
                    <a:pt x="388" y="336"/>
                  </a:lnTo>
                  <a:lnTo>
                    <a:pt x="457" y="336"/>
                  </a:lnTo>
                  <a:cubicBezTo>
                    <a:pt x="476" y="336"/>
                    <a:pt x="491" y="351"/>
                    <a:pt x="491" y="369"/>
                  </a:cubicBezTo>
                  <a:close/>
                  <a:moveTo>
                    <a:pt x="681" y="326"/>
                  </a:moveTo>
                  <a:lnTo>
                    <a:pt x="643" y="326"/>
                  </a:lnTo>
                  <a:cubicBezTo>
                    <a:pt x="644" y="336"/>
                    <a:pt x="645" y="347"/>
                    <a:pt x="645" y="358"/>
                  </a:cubicBezTo>
                  <a:cubicBezTo>
                    <a:pt x="645" y="365"/>
                    <a:pt x="644" y="372"/>
                    <a:pt x="643" y="379"/>
                  </a:cubicBezTo>
                  <a:lnTo>
                    <a:pt x="681" y="379"/>
                  </a:lnTo>
                  <a:cubicBezTo>
                    <a:pt x="696" y="379"/>
                    <a:pt x="709" y="367"/>
                    <a:pt x="709" y="352"/>
                  </a:cubicBezTo>
                  <a:cubicBezTo>
                    <a:pt x="709" y="338"/>
                    <a:pt x="696" y="326"/>
                    <a:pt x="681" y="326"/>
                  </a:cubicBezTo>
                  <a:close/>
                  <a:moveTo>
                    <a:pt x="576" y="170"/>
                  </a:moveTo>
                  <a:lnTo>
                    <a:pt x="603" y="142"/>
                  </a:lnTo>
                  <a:cubicBezTo>
                    <a:pt x="614" y="131"/>
                    <a:pt x="614" y="114"/>
                    <a:pt x="604" y="104"/>
                  </a:cubicBezTo>
                  <a:cubicBezTo>
                    <a:pt x="594" y="94"/>
                    <a:pt x="577" y="94"/>
                    <a:pt x="566" y="105"/>
                  </a:cubicBezTo>
                  <a:lnTo>
                    <a:pt x="538" y="132"/>
                  </a:lnTo>
                  <a:cubicBezTo>
                    <a:pt x="552" y="144"/>
                    <a:pt x="564" y="156"/>
                    <a:pt x="576" y="170"/>
                  </a:cubicBezTo>
                  <a:close/>
                  <a:moveTo>
                    <a:pt x="354" y="67"/>
                  </a:moveTo>
                  <a:cubicBezTo>
                    <a:pt x="363" y="67"/>
                    <a:pt x="372" y="68"/>
                    <a:pt x="380" y="68"/>
                  </a:cubicBezTo>
                  <a:lnTo>
                    <a:pt x="380" y="27"/>
                  </a:lnTo>
                  <a:cubicBezTo>
                    <a:pt x="380" y="12"/>
                    <a:pt x="368" y="0"/>
                    <a:pt x="354" y="0"/>
                  </a:cubicBezTo>
                  <a:cubicBezTo>
                    <a:pt x="339" y="0"/>
                    <a:pt x="327" y="12"/>
                    <a:pt x="327" y="27"/>
                  </a:cubicBezTo>
                  <a:lnTo>
                    <a:pt x="327" y="68"/>
                  </a:lnTo>
                  <a:cubicBezTo>
                    <a:pt x="336" y="68"/>
                    <a:pt x="345" y="67"/>
                    <a:pt x="354" y="67"/>
                  </a:cubicBezTo>
                  <a:close/>
                  <a:moveTo>
                    <a:pt x="130" y="173"/>
                  </a:moveTo>
                  <a:cubicBezTo>
                    <a:pt x="142" y="159"/>
                    <a:pt x="154" y="147"/>
                    <a:pt x="168" y="135"/>
                  </a:cubicBezTo>
                  <a:lnTo>
                    <a:pt x="142" y="109"/>
                  </a:lnTo>
                  <a:cubicBezTo>
                    <a:pt x="131" y="99"/>
                    <a:pt x="114" y="98"/>
                    <a:pt x="104" y="109"/>
                  </a:cubicBezTo>
                  <a:cubicBezTo>
                    <a:pt x="93" y="119"/>
                    <a:pt x="94" y="136"/>
                    <a:pt x="104" y="147"/>
                  </a:cubicBezTo>
                  <a:lnTo>
                    <a:pt x="130" y="173"/>
                  </a:lnTo>
                  <a:close/>
                  <a:moveTo>
                    <a:pt x="64" y="358"/>
                  </a:moveTo>
                  <a:cubicBezTo>
                    <a:pt x="64" y="347"/>
                    <a:pt x="64" y="336"/>
                    <a:pt x="66" y="326"/>
                  </a:cubicBezTo>
                  <a:lnTo>
                    <a:pt x="28" y="326"/>
                  </a:lnTo>
                  <a:cubicBezTo>
                    <a:pt x="13" y="326"/>
                    <a:pt x="0" y="338"/>
                    <a:pt x="0" y="352"/>
                  </a:cubicBezTo>
                  <a:cubicBezTo>
                    <a:pt x="0" y="367"/>
                    <a:pt x="13" y="379"/>
                    <a:pt x="28" y="379"/>
                  </a:cubicBezTo>
                  <a:lnTo>
                    <a:pt x="65" y="379"/>
                  </a:lnTo>
                  <a:cubicBezTo>
                    <a:pt x="64" y="372"/>
                    <a:pt x="64" y="365"/>
                    <a:pt x="64" y="3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" name="组合 37"/>
          <p:cNvGrpSpPr/>
          <p:nvPr/>
        </p:nvGrpSpPr>
        <p:grpSpPr bwMode="auto">
          <a:xfrm rot="0" flipH="1">
            <a:off x="1929130" y="1489075"/>
            <a:ext cx="1473200" cy="1475740"/>
            <a:chOff x="0" y="0"/>
            <a:chExt cx="1154113" cy="1155698"/>
          </a:xfrm>
          <a:solidFill>
            <a:schemeClr val="bg1"/>
          </a:solidFill>
        </p:grpSpPr>
        <p:sp>
          <p:nvSpPr>
            <p:cNvPr id="13" name="Oval 31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35"/>
            <p:cNvSpPr>
              <a:spLocks noEditPoints="1"/>
            </p:cNvSpPr>
            <p:nvPr/>
          </p:nvSpPr>
          <p:spPr bwMode="auto">
            <a:xfrm>
              <a:off x="269875" y="169862"/>
              <a:ext cx="563563" cy="766762"/>
            </a:xfrm>
            <a:custGeom>
              <a:avLst/>
              <a:gdLst>
                <a:gd name="T0" fmla="*/ 73939 w 625"/>
                <a:gd name="T1" fmla="*/ 124194 h 852"/>
                <a:gd name="T2" fmla="*/ 62217 w 625"/>
                <a:gd name="T3" fmla="*/ 766762 h 852"/>
                <a:gd name="T4" fmla="*/ 563563 w 625"/>
                <a:gd name="T5" fmla="*/ 188091 h 852"/>
                <a:gd name="T6" fmla="*/ 520281 w 625"/>
                <a:gd name="T7" fmla="*/ 201590 h 852"/>
                <a:gd name="T8" fmla="*/ 64021 w 625"/>
                <a:gd name="T9" fmla="*/ 722664 h 852"/>
                <a:gd name="T10" fmla="*/ 243459 w 625"/>
                <a:gd name="T11" fmla="*/ 81896 h 852"/>
                <a:gd name="T12" fmla="*/ 320104 w 625"/>
                <a:gd name="T13" fmla="*/ 81896 h 852"/>
                <a:gd name="T14" fmla="*/ 280429 w 625"/>
                <a:gd name="T15" fmla="*/ 122394 h 852"/>
                <a:gd name="T16" fmla="*/ 196571 w 625"/>
                <a:gd name="T17" fmla="*/ 83696 h 852"/>
                <a:gd name="T18" fmla="*/ 103696 w 625"/>
                <a:gd name="T19" fmla="*/ 194390 h 852"/>
                <a:gd name="T20" fmla="*/ 459867 w 625"/>
                <a:gd name="T21" fmla="*/ 194390 h 852"/>
                <a:gd name="T22" fmla="*/ 366992 w 625"/>
                <a:gd name="T23" fmla="*/ 83696 h 852"/>
                <a:gd name="T24" fmla="*/ 196571 w 625"/>
                <a:gd name="T25" fmla="*/ 83696 h 852"/>
                <a:gd name="T26" fmla="*/ 199276 w 625"/>
                <a:gd name="T27" fmla="*/ 582271 h 852"/>
                <a:gd name="T28" fmla="*/ 136157 w 625"/>
                <a:gd name="T29" fmla="*/ 600270 h 852"/>
                <a:gd name="T30" fmla="*/ 122631 w 625"/>
                <a:gd name="T31" fmla="*/ 613770 h 852"/>
                <a:gd name="T32" fmla="*/ 199276 w 625"/>
                <a:gd name="T33" fmla="*/ 619169 h 852"/>
                <a:gd name="T34" fmla="*/ 119025 w 625"/>
                <a:gd name="T35" fmla="*/ 658767 h 852"/>
                <a:gd name="T36" fmla="*/ 218212 w 625"/>
                <a:gd name="T37" fmla="*/ 610170 h 852"/>
                <a:gd name="T38" fmla="*/ 218212 w 625"/>
                <a:gd name="T39" fmla="*/ 578671 h 852"/>
                <a:gd name="T40" fmla="*/ 99187 w 625"/>
                <a:gd name="T41" fmla="*/ 584971 h 852"/>
                <a:gd name="T42" fmla="*/ 192964 w 625"/>
                <a:gd name="T43" fmla="*/ 683966 h 852"/>
                <a:gd name="T44" fmla="*/ 192964 w 625"/>
                <a:gd name="T45" fmla="*/ 301485 h 852"/>
                <a:gd name="T46" fmla="*/ 136157 w 625"/>
                <a:gd name="T47" fmla="*/ 318584 h 852"/>
                <a:gd name="T48" fmla="*/ 155994 w 625"/>
                <a:gd name="T49" fmla="*/ 368982 h 852"/>
                <a:gd name="T50" fmla="*/ 119025 w 625"/>
                <a:gd name="T51" fmla="*/ 382481 h 852"/>
                <a:gd name="T52" fmla="*/ 192964 w 625"/>
                <a:gd name="T53" fmla="*/ 281686 h 852"/>
                <a:gd name="T54" fmla="*/ 99187 w 625"/>
                <a:gd name="T55" fmla="*/ 380681 h 852"/>
                <a:gd name="T56" fmla="*/ 217310 w 625"/>
                <a:gd name="T57" fmla="*/ 323084 h 852"/>
                <a:gd name="T58" fmla="*/ 216408 w 625"/>
                <a:gd name="T59" fmla="*/ 296985 h 852"/>
                <a:gd name="T60" fmla="*/ 199276 w 625"/>
                <a:gd name="T61" fmla="*/ 452678 h 852"/>
                <a:gd name="T62" fmla="*/ 122631 w 625"/>
                <a:gd name="T63" fmla="*/ 471577 h 852"/>
                <a:gd name="T64" fmla="*/ 199276 w 625"/>
                <a:gd name="T65" fmla="*/ 522874 h 852"/>
                <a:gd name="T66" fmla="*/ 218212 w 625"/>
                <a:gd name="T67" fmla="*/ 438278 h 852"/>
                <a:gd name="T68" fmla="*/ 99187 w 625"/>
                <a:gd name="T69" fmla="*/ 442778 h 852"/>
                <a:gd name="T70" fmla="*/ 199276 w 625"/>
                <a:gd name="T71" fmla="*/ 541773 h 852"/>
                <a:gd name="T72" fmla="*/ 260592 w 625"/>
                <a:gd name="T73" fmla="*/ 418479 h 852"/>
                <a:gd name="T74" fmla="*/ 294856 w 625"/>
                <a:gd name="T75" fmla="*/ 650668 h 852"/>
                <a:gd name="T76" fmla="*/ 452654 w 625"/>
                <a:gd name="T77" fmla="*/ 602070 h 852"/>
                <a:gd name="T78" fmla="*/ 288544 w 625"/>
                <a:gd name="T79" fmla="*/ 644368 h 852"/>
                <a:gd name="T80" fmla="*/ 452654 w 625"/>
                <a:gd name="T81" fmla="*/ 456277 h 852"/>
                <a:gd name="T82" fmla="*/ 288544 w 625"/>
                <a:gd name="T83" fmla="*/ 368982 h 852"/>
                <a:gd name="T84" fmla="*/ 288544 w 625"/>
                <a:gd name="T85" fmla="*/ 316784 h 85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25" h="852">
                  <a:moveTo>
                    <a:pt x="48" y="224"/>
                  </a:moveTo>
                  <a:cubicBezTo>
                    <a:pt x="48" y="200"/>
                    <a:pt x="59" y="188"/>
                    <a:pt x="82" y="188"/>
                  </a:cubicBezTo>
                  <a:lnTo>
                    <a:pt x="82" y="138"/>
                  </a:lnTo>
                  <a:cubicBezTo>
                    <a:pt x="39" y="139"/>
                    <a:pt x="0" y="167"/>
                    <a:pt x="0" y="209"/>
                  </a:cubicBezTo>
                  <a:lnTo>
                    <a:pt x="0" y="783"/>
                  </a:lnTo>
                  <a:cubicBezTo>
                    <a:pt x="0" y="818"/>
                    <a:pt x="34" y="852"/>
                    <a:pt x="69" y="852"/>
                  </a:cubicBezTo>
                  <a:lnTo>
                    <a:pt x="556" y="852"/>
                  </a:lnTo>
                  <a:cubicBezTo>
                    <a:pt x="591" y="852"/>
                    <a:pt x="625" y="818"/>
                    <a:pt x="625" y="783"/>
                  </a:cubicBezTo>
                  <a:lnTo>
                    <a:pt x="625" y="209"/>
                  </a:lnTo>
                  <a:cubicBezTo>
                    <a:pt x="625" y="167"/>
                    <a:pt x="586" y="139"/>
                    <a:pt x="543" y="138"/>
                  </a:cubicBezTo>
                  <a:lnTo>
                    <a:pt x="543" y="188"/>
                  </a:lnTo>
                  <a:cubicBezTo>
                    <a:pt x="566" y="188"/>
                    <a:pt x="577" y="200"/>
                    <a:pt x="577" y="224"/>
                  </a:cubicBezTo>
                  <a:lnTo>
                    <a:pt x="577" y="768"/>
                  </a:lnTo>
                  <a:cubicBezTo>
                    <a:pt x="577" y="785"/>
                    <a:pt x="570" y="803"/>
                    <a:pt x="554" y="803"/>
                  </a:cubicBezTo>
                  <a:lnTo>
                    <a:pt x="71" y="803"/>
                  </a:lnTo>
                  <a:cubicBezTo>
                    <a:pt x="53" y="803"/>
                    <a:pt x="48" y="783"/>
                    <a:pt x="48" y="764"/>
                  </a:cubicBezTo>
                  <a:lnTo>
                    <a:pt x="48" y="224"/>
                  </a:lnTo>
                  <a:close/>
                  <a:moveTo>
                    <a:pt x="270" y="91"/>
                  </a:moveTo>
                  <a:cubicBezTo>
                    <a:pt x="270" y="71"/>
                    <a:pt x="289" y="52"/>
                    <a:pt x="309" y="52"/>
                  </a:cubicBezTo>
                  <a:lnTo>
                    <a:pt x="316" y="52"/>
                  </a:lnTo>
                  <a:cubicBezTo>
                    <a:pt x="336" y="52"/>
                    <a:pt x="355" y="71"/>
                    <a:pt x="355" y="91"/>
                  </a:cubicBezTo>
                  <a:lnTo>
                    <a:pt x="355" y="95"/>
                  </a:lnTo>
                  <a:cubicBezTo>
                    <a:pt x="355" y="117"/>
                    <a:pt x="336" y="136"/>
                    <a:pt x="314" y="136"/>
                  </a:cubicBezTo>
                  <a:lnTo>
                    <a:pt x="311" y="136"/>
                  </a:lnTo>
                  <a:cubicBezTo>
                    <a:pt x="289" y="136"/>
                    <a:pt x="270" y="117"/>
                    <a:pt x="270" y="95"/>
                  </a:cubicBezTo>
                  <a:lnTo>
                    <a:pt x="270" y="91"/>
                  </a:lnTo>
                  <a:close/>
                  <a:moveTo>
                    <a:pt x="218" y="93"/>
                  </a:moveTo>
                  <a:lnTo>
                    <a:pt x="149" y="93"/>
                  </a:lnTo>
                  <a:cubicBezTo>
                    <a:pt x="126" y="93"/>
                    <a:pt x="115" y="104"/>
                    <a:pt x="115" y="127"/>
                  </a:cubicBezTo>
                  <a:lnTo>
                    <a:pt x="115" y="216"/>
                  </a:lnTo>
                  <a:cubicBezTo>
                    <a:pt x="115" y="231"/>
                    <a:pt x="124" y="246"/>
                    <a:pt x="138" y="246"/>
                  </a:cubicBezTo>
                  <a:lnTo>
                    <a:pt x="487" y="246"/>
                  </a:lnTo>
                  <a:cubicBezTo>
                    <a:pt x="501" y="246"/>
                    <a:pt x="510" y="231"/>
                    <a:pt x="510" y="216"/>
                  </a:cubicBezTo>
                  <a:lnTo>
                    <a:pt x="510" y="127"/>
                  </a:lnTo>
                  <a:cubicBezTo>
                    <a:pt x="510" y="104"/>
                    <a:pt x="499" y="93"/>
                    <a:pt x="476" y="93"/>
                  </a:cubicBezTo>
                  <a:lnTo>
                    <a:pt x="407" y="93"/>
                  </a:lnTo>
                  <a:cubicBezTo>
                    <a:pt x="407" y="45"/>
                    <a:pt x="366" y="0"/>
                    <a:pt x="320" y="0"/>
                  </a:cubicBezTo>
                  <a:lnTo>
                    <a:pt x="305" y="0"/>
                  </a:lnTo>
                  <a:cubicBezTo>
                    <a:pt x="259" y="0"/>
                    <a:pt x="218" y="45"/>
                    <a:pt x="218" y="93"/>
                  </a:cubicBezTo>
                  <a:close/>
                  <a:moveTo>
                    <a:pt x="132" y="654"/>
                  </a:moveTo>
                  <a:cubicBezTo>
                    <a:pt x="132" y="649"/>
                    <a:pt x="133" y="647"/>
                    <a:pt x="138" y="647"/>
                  </a:cubicBezTo>
                  <a:lnTo>
                    <a:pt x="221" y="647"/>
                  </a:lnTo>
                  <a:lnTo>
                    <a:pt x="221" y="654"/>
                  </a:lnTo>
                  <a:cubicBezTo>
                    <a:pt x="221" y="661"/>
                    <a:pt x="186" y="680"/>
                    <a:pt x="180" y="684"/>
                  </a:cubicBezTo>
                  <a:cubicBezTo>
                    <a:pt x="174" y="679"/>
                    <a:pt x="161" y="667"/>
                    <a:pt x="151" y="667"/>
                  </a:cubicBezTo>
                  <a:lnTo>
                    <a:pt x="149" y="667"/>
                  </a:lnTo>
                  <a:cubicBezTo>
                    <a:pt x="144" y="667"/>
                    <a:pt x="136" y="675"/>
                    <a:pt x="136" y="680"/>
                  </a:cubicBezTo>
                  <a:lnTo>
                    <a:pt x="136" y="682"/>
                  </a:lnTo>
                  <a:cubicBezTo>
                    <a:pt x="136" y="688"/>
                    <a:pt x="167" y="721"/>
                    <a:pt x="173" y="721"/>
                  </a:cubicBezTo>
                  <a:lnTo>
                    <a:pt x="175" y="721"/>
                  </a:lnTo>
                  <a:cubicBezTo>
                    <a:pt x="180" y="721"/>
                    <a:pt x="214" y="693"/>
                    <a:pt x="221" y="688"/>
                  </a:cubicBezTo>
                  <a:cubicBezTo>
                    <a:pt x="221" y="700"/>
                    <a:pt x="225" y="738"/>
                    <a:pt x="214" y="738"/>
                  </a:cubicBezTo>
                  <a:lnTo>
                    <a:pt x="138" y="738"/>
                  </a:lnTo>
                  <a:cubicBezTo>
                    <a:pt x="133" y="738"/>
                    <a:pt x="132" y="737"/>
                    <a:pt x="132" y="732"/>
                  </a:cubicBezTo>
                  <a:lnTo>
                    <a:pt x="132" y="654"/>
                  </a:lnTo>
                  <a:close/>
                  <a:moveTo>
                    <a:pt x="214" y="760"/>
                  </a:moveTo>
                  <a:cubicBezTo>
                    <a:pt x="255" y="760"/>
                    <a:pt x="240" y="715"/>
                    <a:pt x="242" y="678"/>
                  </a:cubicBezTo>
                  <a:cubicBezTo>
                    <a:pt x="243" y="658"/>
                    <a:pt x="292" y="642"/>
                    <a:pt x="296" y="624"/>
                  </a:cubicBezTo>
                  <a:lnTo>
                    <a:pt x="290" y="624"/>
                  </a:lnTo>
                  <a:cubicBezTo>
                    <a:pt x="275" y="624"/>
                    <a:pt x="253" y="637"/>
                    <a:pt x="242" y="643"/>
                  </a:cubicBezTo>
                  <a:cubicBezTo>
                    <a:pt x="237" y="635"/>
                    <a:pt x="232" y="626"/>
                    <a:pt x="218" y="626"/>
                  </a:cubicBezTo>
                  <a:lnTo>
                    <a:pt x="134" y="626"/>
                  </a:lnTo>
                  <a:cubicBezTo>
                    <a:pt x="122" y="626"/>
                    <a:pt x="110" y="637"/>
                    <a:pt x="110" y="650"/>
                  </a:cubicBezTo>
                  <a:lnTo>
                    <a:pt x="110" y="736"/>
                  </a:lnTo>
                  <a:cubicBezTo>
                    <a:pt x="110" y="750"/>
                    <a:pt x="123" y="760"/>
                    <a:pt x="138" y="760"/>
                  </a:cubicBezTo>
                  <a:lnTo>
                    <a:pt x="214" y="760"/>
                  </a:lnTo>
                  <a:close/>
                  <a:moveTo>
                    <a:pt x="132" y="341"/>
                  </a:moveTo>
                  <a:cubicBezTo>
                    <a:pt x="132" y="336"/>
                    <a:pt x="133" y="335"/>
                    <a:pt x="138" y="335"/>
                  </a:cubicBezTo>
                  <a:lnTo>
                    <a:pt x="214" y="335"/>
                  </a:lnTo>
                  <a:cubicBezTo>
                    <a:pt x="219" y="335"/>
                    <a:pt x="221" y="336"/>
                    <a:pt x="221" y="341"/>
                  </a:cubicBezTo>
                  <a:cubicBezTo>
                    <a:pt x="221" y="346"/>
                    <a:pt x="184" y="371"/>
                    <a:pt x="180" y="371"/>
                  </a:cubicBezTo>
                  <a:cubicBezTo>
                    <a:pt x="175" y="371"/>
                    <a:pt x="164" y="354"/>
                    <a:pt x="151" y="354"/>
                  </a:cubicBezTo>
                  <a:cubicBezTo>
                    <a:pt x="145" y="354"/>
                    <a:pt x="136" y="361"/>
                    <a:pt x="136" y="367"/>
                  </a:cubicBezTo>
                  <a:lnTo>
                    <a:pt x="136" y="369"/>
                  </a:lnTo>
                  <a:cubicBezTo>
                    <a:pt x="136" y="378"/>
                    <a:pt x="166" y="406"/>
                    <a:pt x="173" y="410"/>
                  </a:cubicBezTo>
                  <a:lnTo>
                    <a:pt x="221" y="376"/>
                  </a:lnTo>
                  <a:lnTo>
                    <a:pt x="221" y="425"/>
                  </a:lnTo>
                  <a:lnTo>
                    <a:pt x="132" y="425"/>
                  </a:lnTo>
                  <a:lnTo>
                    <a:pt x="132" y="341"/>
                  </a:lnTo>
                  <a:close/>
                  <a:moveTo>
                    <a:pt x="240" y="330"/>
                  </a:moveTo>
                  <a:cubicBezTo>
                    <a:pt x="237" y="319"/>
                    <a:pt x="228" y="313"/>
                    <a:pt x="214" y="313"/>
                  </a:cubicBezTo>
                  <a:lnTo>
                    <a:pt x="138" y="313"/>
                  </a:lnTo>
                  <a:cubicBezTo>
                    <a:pt x="123" y="313"/>
                    <a:pt x="110" y="322"/>
                    <a:pt x="110" y="337"/>
                  </a:cubicBezTo>
                  <a:lnTo>
                    <a:pt x="110" y="423"/>
                  </a:lnTo>
                  <a:cubicBezTo>
                    <a:pt x="110" y="436"/>
                    <a:pt x="122" y="447"/>
                    <a:pt x="134" y="447"/>
                  </a:cubicBezTo>
                  <a:lnTo>
                    <a:pt x="218" y="447"/>
                  </a:lnTo>
                  <a:cubicBezTo>
                    <a:pt x="252" y="447"/>
                    <a:pt x="242" y="393"/>
                    <a:pt x="241" y="359"/>
                  </a:cubicBezTo>
                  <a:lnTo>
                    <a:pt x="296" y="313"/>
                  </a:lnTo>
                  <a:cubicBezTo>
                    <a:pt x="296" y="313"/>
                    <a:pt x="292" y="311"/>
                    <a:pt x="292" y="311"/>
                  </a:cubicBezTo>
                  <a:cubicBezTo>
                    <a:pt x="271" y="311"/>
                    <a:pt x="253" y="329"/>
                    <a:pt x="240" y="330"/>
                  </a:cubicBezTo>
                  <a:close/>
                  <a:moveTo>
                    <a:pt x="132" y="492"/>
                  </a:moveTo>
                  <a:lnTo>
                    <a:pt x="221" y="492"/>
                  </a:lnTo>
                  <a:lnTo>
                    <a:pt x="221" y="503"/>
                  </a:lnTo>
                  <a:lnTo>
                    <a:pt x="180" y="529"/>
                  </a:lnTo>
                  <a:lnTo>
                    <a:pt x="152" y="508"/>
                  </a:lnTo>
                  <a:cubicBezTo>
                    <a:pt x="145" y="513"/>
                    <a:pt x="136" y="515"/>
                    <a:pt x="136" y="524"/>
                  </a:cubicBezTo>
                  <a:cubicBezTo>
                    <a:pt x="136" y="531"/>
                    <a:pt x="167" y="565"/>
                    <a:pt x="173" y="565"/>
                  </a:cubicBezTo>
                  <a:cubicBezTo>
                    <a:pt x="183" y="565"/>
                    <a:pt x="209" y="536"/>
                    <a:pt x="221" y="533"/>
                  </a:cubicBezTo>
                  <a:lnTo>
                    <a:pt x="221" y="581"/>
                  </a:lnTo>
                  <a:lnTo>
                    <a:pt x="132" y="581"/>
                  </a:lnTo>
                  <a:lnTo>
                    <a:pt x="132" y="492"/>
                  </a:lnTo>
                  <a:close/>
                  <a:moveTo>
                    <a:pt x="242" y="487"/>
                  </a:moveTo>
                  <a:cubicBezTo>
                    <a:pt x="238" y="480"/>
                    <a:pt x="233" y="470"/>
                    <a:pt x="221" y="470"/>
                  </a:cubicBezTo>
                  <a:lnTo>
                    <a:pt x="132" y="470"/>
                  </a:lnTo>
                  <a:cubicBezTo>
                    <a:pt x="121" y="470"/>
                    <a:pt x="110" y="481"/>
                    <a:pt x="110" y="492"/>
                  </a:cubicBezTo>
                  <a:lnTo>
                    <a:pt x="110" y="581"/>
                  </a:lnTo>
                  <a:cubicBezTo>
                    <a:pt x="110" y="591"/>
                    <a:pt x="121" y="602"/>
                    <a:pt x="132" y="602"/>
                  </a:cubicBezTo>
                  <a:lnTo>
                    <a:pt x="221" y="602"/>
                  </a:lnTo>
                  <a:cubicBezTo>
                    <a:pt x="252" y="602"/>
                    <a:pt x="242" y="547"/>
                    <a:pt x="242" y="515"/>
                  </a:cubicBezTo>
                  <a:lnTo>
                    <a:pt x="296" y="469"/>
                  </a:lnTo>
                  <a:lnTo>
                    <a:pt x="289" y="465"/>
                  </a:lnTo>
                  <a:lnTo>
                    <a:pt x="242" y="487"/>
                  </a:lnTo>
                  <a:close/>
                  <a:moveTo>
                    <a:pt x="320" y="716"/>
                  </a:moveTo>
                  <a:cubicBezTo>
                    <a:pt x="320" y="721"/>
                    <a:pt x="322" y="723"/>
                    <a:pt x="327" y="723"/>
                  </a:cubicBezTo>
                  <a:lnTo>
                    <a:pt x="495" y="723"/>
                  </a:lnTo>
                  <a:cubicBezTo>
                    <a:pt x="500" y="723"/>
                    <a:pt x="502" y="721"/>
                    <a:pt x="502" y="716"/>
                  </a:cubicBezTo>
                  <a:lnTo>
                    <a:pt x="502" y="669"/>
                  </a:lnTo>
                  <a:cubicBezTo>
                    <a:pt x="502" y="664"/>
                    <a:pt x="500" y="663"/>
                    <a:pt x="495" y="663"/>
                  </a:cubicBezTo>
                  <a:lnTo>
                    <a:pt x="320" y="663"/>
                  </a:lnTo>
                  <a:lnTo>
                    <a:pt x="320" y="716"/>
                  </a:lnTo>
                  <a:close/>
                  <a:moveTo>
                    <a:pt x="320" y="565"/>
                  </a:moveTo>
                  <a:lnTo>
                    <a:pt x="502" y="565"/>
                  </a:lnTo>
                  <a:lnTo>
                    <a:pt x="502" y="507"/>
                  </a:lnTo>
                  <a:lnTo>
                    <a:pt x="320" y="507"/>
                  </a:lnTo>
                  <a:lnTo>
                    <a:pt x="320" y="565"/>
                  </a:lnTo>
                  <a:close/>
                  <a:moveTo>
                    <a:pt x="320" y="410"/>
                  </a:moveTo>
                  <a:lnTo>
                    <a:pt x="452" y="410"/>
                  </a:lnTo>
                  <a:lnTo>
                    <a:pt x="452" y="352"/>
                  </a:lnTo>
                  <a:lnTo>
                    <a:pt x="320" y="352"/>
                  </a:lnTo>
                  <a:lnTo>
                    <a:pt x="320" y="4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5" name="组合 40"/>
          <p:cNvGrpSpPr/>
          <p:nvPr/>
        </p:nvGrpSpPr>
        <p:grpSpPr bwMode="auto">
          <a:xfrm rot="0" flipH="1">
            <a:off x="8987790" y="1464310"/>
            <a:ext cx="1486535" cy="1486535"/>
            <a:chOff x="0" y="0"/>
            <a:chExt cx="1155700" cy="1155698"/>
          </a:xfrm>
          <a:solidFill>
            <a:schemeClr val="bg1"/>
          </a:solidFill>
        </p:grpSpPr>
        <p:sp>
          <p:nvSpPr>
            <p:cNvPr id="16" name="Oval 33"/>
            <p:cNvSpPr>
              <a:spLocks noChangeArrowheads="1"/>
            </p:cNvSpPr>
            <p:nvPr/>
          </p:nvSpPr>
          <p:spPr bwMode="auto">
            <a:xfrm>
              <a:off x="0" y="0"/>
              <a:ext cx="1155700" cy="11556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36"/>
            <p:cNvSpPr>
              <a:spLocks noEditPoints="1"/>
            </p:cNvSpPr>
            <p:nvPr/>
          </p:nvSpPr>
          <p:spPr bwMode="auto">
            <a:xfrm>
              <a:off x="261937" y="217487"/>
              <a:ext cx="712788" cy="701675"/>
            </a:xfrm>
            <a:custGeom>
              <a:avLst/>
              <a:gdLst>
                <a:gd name="T0" fmla="*/ 188097 w 792"/>
                <a:gd name="T1" fmla="*/ 307152 h 779"/>
                <a:gd name="T2" fmla="*/ 249296 w 792"/>
                <a:gd name="T3" fmla="*/ 200865 h 779"/>
                <a:gd name="T4" fmla="*/ 350994 w 792"/>
                <a:gd name="T5" fmla="*/ 290938 h 779"/>
                <a:gd name="T6" fmla="*/ 264596 w 792"/>
                <a:gd name="T7" fmla="*/ 182850 h 779"/>
                <a:gd name="T8" fmla="*/ 350994 w 792"/>
                <a:gd name="T9" fmla="*/ 290938 h 779"/>
                <a:gd name="T10" fmla="*/ 350994 w 792"/>
                <a:gd name="T11" fmla="*/ 290938 h 779"/>
                <a:gd name="T12" fmla="*/ 420293 w 792"/>
                <a:gd name="T13" fmla="*/ 174743 h 779"/>
                <a:gd name="T14" fmla="*/ 442793 w 792"/>
                <a:gd name="T15" fmla="*/ 163034 h 779"/>
                <a:gd name="T16" fmla="*/ 445493 w 792"/>
                <a:gd name="T17" fmla="*/ 182850 h 779"/>
                <a:gd name="T18" fmla="*/ 439193 w 792"/>
                <a:gd name="T19" fmla="*/ 215276 h 779"/>
                <a:gd name="T20" fmla="*/ 418493 w 792"/>
                <a:gd name="T21" fmla="*/ 207170 h 779"/>
                <a:gd name="T22" fmla="*/ 393293 w 792"/>
                <a:gd name="T23" fmla="*/ 185552 h 779"/>
                <a:gd name="T24" fmla="*/ 410393 w 792"/>
                <a:gd name="T25" fmla="*/ 172942 h 779"/>
                <a:gd name="T26" fmla="*/ 442793 w 792"/>
                <a:gd name="T27" fmla="*/ 163034 h 779"/>
                <a:gd name="T28" fmla="*/ 337494 w 792"/>
                <a:gd name="T29" fmla="*/ 308953 h 779"/>
                <a:gd name="T30" fmla="*/ 325795 w 792"/>
                <a:gd name="T31" fmla="*/ 440461 h 779"/>
                <a:gd name="T32" fmla="*/ 371694 w 792"/>
                <a:gd name="T33" fmla="*/ 320663 h 779"/>
                <a:gd name="T34" fmla="*/ 280795 w 792"/>
                <a:gd name="T35" fmla="*/ 268420 h 779"/>
                <a:gd name="T36" fmla="*/ 246596 w 792"/>
                <a:gd name="T37" fmla="*/ 280130 h 779"/>
                <a:gd name="T38" fmla="*/ 292495 w 792"/>
                <a:gd name="T39" fmla="*/ 440461 h 779"/>
                <a:gd name="T40" fmla="*/ 280795 w 792"/>
                <a:gd name="T41" fmla="*/ 268420 h 779"/>
                <a:gd name="T42" fmla="*/ 416693 w 792"/>
                <a:gd name="T43" fmla="*/ 240497 h 779"/>
                <a:gd name="T44" fmla="*/ 404993 w 792"/>
                <a:gd name="T45" fmla="*/ 440461 h 779"/>
                <a:gd name="T46" fmla="*/ 450892 w 792"/>
                <a:gd name="T47" fmla="*/ 253107 h 779"/>
                <a:gd name="T48" fmla="*/ 201597 w 792"/>
                <a:gd name="T49" fmla="*/ 351288 h 779"/>
                <a:gd name="T50" fmla="*/ 167397 w 792"/>
                <a:gd name="T51" fmla="*/ 362997 h 779"/>
                <a:gd name="T52" fmla="*/ 213296 w 792"/>
                <a:gd name="T53" fmla="*/ 440461 h 779"/>
                <a:gd name="T54" fmla="*/ 201597 w 792"/>
                <a:gd name="T55" fmla="*/ 351288 h 779"/>
                <a:gd name="T56" fmla="*/ 122398 w 792"/>
                <a:gd name="T57" fmla="*/ 440461 h 779"/>
                <a:gd name="T58" fmla="*/ 110698 w 792"/>
                <a:gd name="T59" fmla="*/ 170240 h 779"/>
                <a:gd name="T60" fmla="*/ 134098 w 792"/>
                <a:gd name="T61" fmla="*/ 170240 h 779"/>
                <a:gd name="T62" fmla="*/ 477892 w 792"/>
                <a:gd name="T63" fmla="*/ 417042 h 779"/>
                <a:gd name="T64" fmla="*/ 477892 w 792"/>
                <a:gd name="T65" fmla="*/ 440461 h 779"/>
                <a:gd name="T66" fmla="*/ 110698 w 792"/>
                <a:gd name="T67" fmla="*/ 428751 h 779"/>
                <a:gd name="T68" fmla="*/ 477892 w 792"/>
                <a:gd name="T69" fmla="*/ 417042 h 779"/>
                <a:gd name="T70" fmla="*/ 611990 w 792"/>
                <a:gd name="T71" fmla="*/ 701675 h 779"/>
                <a:gd name="T72" fmla="*/ 436493 w 792"/>
                <a:gd name="T73" fmla="*/ 566564 h 779"/>
                <a:gd name="T74" fmla="*/ 0 w 792"/>
                <a:gd name="T75" fmla="*/ 299045 h 779"/>
                <a:gd name="T76" fmla="*/ 599390 w 792"/>
                <a:gd name="T77" fmla="*/ 299045 h 779"/>
                <a:gd name="T78" fmla="*/ 677689 w 792"/>
                <a:gd name="T79" fmla="*/ 544947 h 779"/>
                <a:gd name="T80" fmla="*/ 300595 w 792"/>
                <a:gd name="T81" fmla="*/ 561160 h 779"/>
                <a:gd name="T82" fmla="*/ 561591 w 792"/>
                <a:gd name="T83" fmla="*/ 299045 h 779"/>
                <a:gd name="T84" fmla="*/ 38699 w 792"/>
                <a:gd name="T85" fmla="*/ 299045 h 77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792" h="779">
                  <a:moveTo>
                    <a:pt x="297" y="240"/>
                  </a:moveTo>
                  <a:lnTo>
                    <a:pt x="209" y="341"/>
                  </a:lnTo>
                  <a:lnTo>
                    <a:pt x="188" y="323"/>
                  </a:lnTo>
                  <a:lnTo>
                    <a:pt x="277" y="223"/>
                  </a:lnTo>
                  <a:lnTo>
                    <a:pt x="297" y="240"/>
                  </a:lnTo>
                  <a:close/>
                  <a:moveTo>
                    <a:pt x="390" y="323"/>
                  </a:moveTo>
                  <a:lnTo>
                    <a:pt x="276" y="224"/>
                  </a:lnTo>
                  <a:lnTo>
                    <a:pt x="294" y="203"/>
                  </a:lnTo>
                  <a:lnTo>
                    <a:pt x="408" y="303"/>
                  </a:lnTo>
                  <a:lnTo>
                    <a:pt x="390" y="323"/>
                  </a:lnTo>
                  <a:close/>
                  <a:moveTo>
                    <a:pt x="487" y="212"/>
                  </a:moveTo>
                  <a:lnTo>
                    <a:pt x="390" y="323"/>
                  </a:lnTo>
                  <a:lnTo>
                    <a:pt x="369" y="305"/>
                  </a:lnTo>
                  <a:lnTo>
                    <a:pt x="467" y="194"/>
                  </a:lnTo>
                  <a:lnTo>
                    <a:pt x="487" y="212"/>
                  </a:lnTo>
                  <a:close/>
                  <a:moveTo>
                    <a:pt x="492" y="181"/>
                  </a:moveTo>
                  <a:cubicBezTo>
                    <a:pt x="497" y="179"/>
                    <a:pt x="500" y="182"/>
                    <a:pt x="499" y="187"/>
                  </a:cubicBezTo>
                  <a:lnTo>
                    <a:pt x="495" y="203"/>
                  </a:lnTo>
                  <a:cubicBezTo>
                    <a:pt x="494" y="209"/>
                    <a:pt x="492" y="217"/>
                    <a:pt x="491" y="222"/>
                  </a:cubicBezTo>
                  <a:lnTo>
                    <a:pt x="488" y="239"/>
                  </a:lnTo>
                  <a:cubicBezTo>
                    <a:pt x="487" y="244"/>
                    <a:pt x="483" y="245"/>
                    <a:pt x="479" y="242"/>
                  </a:cubicBezTo>
                  <a:lnTo>
                    <a:pt x="465" y="230"/>
                  </a:lnTo>
                  <a:cubicBezTo>
                    <a:pt x="461" y="227"/>
                    <a:pt x="455" y="221"/>
                    <a:pt x="451" y="217"/>
                  </a:cubicBezTo>
                  <a:lnTo>
                    <a:pt x="437" y="206"/>
                  </a:lnTo>
                  <a:cubicBezTo>
                    <a:pt x="433" y="202"/>
                    <a:pt x="434" y="198"/>
                    <a:pt x="439" y="197"/>
                  </a:cubicBezTo>
                  <a:lnTo>
                    <a:pt x="456" y="192"/>
                  </a:lnTo>
                  <a:cubicBezTo>
                    <a:pt x="461" y="190"/>
                    <a:pt x="470" y="187"/>
                    <a:pt x="475" y="186"/>
                  </a:cubicBezTo>
                  <a:lnTo>
                    <a:pt x="492" y="181"/>
                  </a:lnTo>
                  <a:close/>
                  <a:moveTo>
                    <a:pt x="400" y="343"/>
                  </a:moveTo>
                  <a:lnTo>
                    <a:pt x="375" y="343"/>
                  </a:lnTo>
                  <a:cubicBezTo>
                    <a:pt x="368" y="343"/>
                    <a:pt x="362" y="349"/>
                    <a:pt x="362" y="356"/>
                  </a:cubicBezTo>
                  <a:lnTo>
                    <a:pt x="362" y="489"/>
                  </a:lnTo>
                  <a:lnTo>
                    <a:pt x="413" y="489"/>
                  </a:lnTo>
                  <a:lnTo>
                    <a:pt x="413" y="356"/>
                  </a:lnTo>
                  <a:cubicBezTo>
                    <a:pt x="413" y="349"/>
                    <a:pt x="407" y="343"/>
                    <a:pt x="400" y="343"/>
                  </a:cubicBezTo>
                  <a:close/>
                  <a:moveTo>
                    <a:pt x="312" y="298"/>
                  </a:moveTo>
                  <a:lnTo>
                    <a:pt x="287" y="298"/>
                  </a:lnTo>
                  <a:cubicBezTo>
                    <a:pt x="280" y="298"/>
                    <a:pt x="274" y="304"/>
                    <a:pt x="274" y="311"/>
                  </a:cubicBezTo>
                  <a:lnTo>
                    <a:pt x="274" y="489"/>
                  </a:lnTo>
                  <a:lnTo>
                    <a:pt x="325" y="489"/>
                  </a:lnTo>
                  <a:lnTo>
                    <a:pt x="325" y="311"/>
                  </a:lnTo>
                  <a:cubicBezTo>
                    <a:pt x="325" y="304"/>
                    <a:pt x="319" y="298"/>
                    <a:pt x="312" y="298"/>
                  </a:cubicBezTo>
                  <a:close/>
                  <a:moveTo>
                    <a:pt x="488" y="267"/>
                  </a:moveTo>
                  <a:lnTo>
                    <a:pt x="463" y="267"/>
                  </a:lnTo>
                  <a:cubicBezTo>
                    <a:pt x="456" y="267"/>
                    <a:pt x="450" y="273"/>
                    <a:pt x="450" y="281"/>
                  </a:cubicBezTo>
                  <a:lnTo>
                    <a:pt x="450" y="489"/>
                  </a:lnTo>
                  <a:lnTo>
                    <a:pt x="501" y="489"/>
                  </a:lnTo>
                  <a:lnTo>
                    <a:pt x="501" y="281"/>
                  </a:lnTo>
                  <a:cubicBezTo>
                    <a:pt x="501" y="273"/>
                    <a:pt x="495" y="267"/>
                    <a:pt x="488" y="267"/>
                  </a:cubicBezTo>
                  <a:close/>
                  <a:moveTo>
                    <a:pt x="224" y="390"/>
                  </a:moveTo>
                  <a:lnTo>
                    <a:pt x="200" y="390"/>
                  </a:lnTo>
                  <a:cubicBezTo>
                    <a:pt x="192" y="390"/>
                    <a:pt x="186" y="396"/>
                    <a:pt x="186" y="403"/>
                  </a:cubicBezTo>
                  <a:lnTo>
                    <a:pt x="186" y="489"/>
                  </a:lnTo>
                  <a:lnTo>
                    <a:pt x="237" y="489"/>
                  </a:lnTo>
                  <a:lnTo>
                    <a:pt x="237" y="403"/>
                  </a:lnTo>
                  <a:cubicBezTo>
                    <a:pt x="237" y="396"/>
                    <a:pt x="231" y="390"/>
                    <a:pt x="224" y="390"/>
                  </a:cubicBezTo>
                  <a:close/>
                  <a:moveTo>
                    <a:pt x="149" y="476"/>
                  </a:moveTo>
                  <a:cubicBezTo>
                    <a:pt x="149" y="483"/>
                    <a:pt x="144" y="489"/>
                    <a:pt x="136" y="489"/>
                  </a:cubicBezTo>
                  <a:cubicBezTo>
                    <a:pt x="129" y="489"/>
                    <a:pt x="123" y="483"/>
                    <a:pt x="123" y="476"/>
                  </a:cubicBezTo>
                  <a:lnTo>
                    <a:pt x="123" y="189"/>
                  </a:lnTo>
                  <a:cubicBezTo>
                    <a:pt x="123" y="182"/>
                    <a:pt x="129" y="176"/>
                    <a:pt x="136" y="176"/>
                  </a:cubicBezTo>
                  <a:cubicBezTo>
                    <a:pt x="143" y="176"/>
                    <a:pt x="149" y="182"/>
                    <a:pt x="149" y="189"/>
                  </a:cubicBezTo>
                  <a:lnTo>
                    <a:pt x="149" y="476"/>
                  </a:lnTo>
                  <a:close/>
                  <a:moveTo>
                    <a:pt x="531" y="463"/>
                  </a:moveTo>
                  <a:cubicBezTo>
                    <a:pt x="538" y="463"/>
                    <a:pt x="544" y="469"/>
                    <a:pt x="544" y="476"/>
                  </a:cubicBezTo>
                  <a:cubicBezTo>
                    <a:pt x="544" y="483"/>
                    <a:pt x="538" y="489"/>
                    <a:pt x="531" y="489"/>
                  </a:cubicBezTo>
                  <a:lnTo>
                    <a:pt x="136" y="489"/>
                  </a:lnTo>
                  <a:cubicBezTo>
                    <a:pt x="129" y="489"/>
                    <a:pt x="123" y="483"/>
                    <a:pt x="123" y="476"/>
                  </a:cubicBezTo>
                  <a:cubicBezTo>
                    <a:pt x="123" y="469"/>
                    <a:pt x="129" y="463"/>
                    <a:pt x="136" y="463"/>
                  </a:cubicBezTo>
                  <a:lnTo>
                    <a:pt x="531" y="463"/>
                  </a:lnTo>
                  <a:close/>
                  <a:moveTo>
                    <a:pt x="753" y="750"/>
                  </a:moveTo>
                  <a:cubicBezTo>
                    <a:pt x="732" y="770"/>
                    <a:pt x="706" y="779"/>
                    <a:pt x="680" y="779"/>
                  </a:cubicBezTo>
                  <a:cubicBezTo>
                    <a:pt x="654" y="779"/>
                    <a:pt x="628" y="770"/>
                    <a:pt x="608" y="750"/>
                  </a:cubicBezTo>
                  <a:lnTo>
                    <a:pt x="485" y="629"/>
                  </a:lnTo>
                  <a:cubicBezTo>
                    <a:pt x="440" y="653"/>
                    <a:pt x="388" y="666"/>
                    <a:pt x="334" y="666"/>
                  </a:cubicBezTo>
                  <a:cubicBezTo>
                    <a:pt x="149" y="666"/>
                    <a:pt x="0" y="517"/>
                    <a:pt x="0" y="332"/>
                  </a:cubicBezTo>
                  <a:cubicBezTo>
                    <a:pt x="0" y="149"/>
                    <a:pt x="149" y="0"/>
                    <a:pt x="334" y="0"/>
                  </a:cubicBezTo>
                  <a:cubicBezTo>
                    <a:pt x="517" y="0"/>
                    <a:pt x="666" y="149"/>
                    <a:pt x="666" y="332"/>
                  </a:cubicBezTo>
                  <a:cubicBezTo>
                    <a:pt x="666" y="387"/>
                    <a:pt x="653" y="439"/>
                    <a:pt x="630" y="484"/>
                  </a:cubicBezTo>
                  <a:lnTo>
                    <a:pt x="753" y="605"/>
                  </a:lnTo>
                  <a:cubicBezTo>
                    <a:pt x="792" y="645"/>
                    <a:pt x="792" y="709"/>
                    <a:pt x="753" y="750"/>
                  </a:cubicBezTo>
                  <a:close/>
                  <a:moveTo>
                    <a:pt x="334" y="623"/>
                  </a:moveTo>
                  <a:lnTo>
                    <a:pt x="334" y="623"/>
                  </a:lnTo>
                  <a:cubicBezTo>
                    <a:pt x="494" y="623"/>
                    <a:pt x="624" y="493"/>
                    <a:pt x="624" y="332"/>
                  </a:cubicBezTo>
                  <a:cubicBezTo>
                    <a:pt x="624" y="172"/>
                    <a:pt x="494" y="42"/>
                    <a:pt x="334" y="42"/>
                  </a:cubicBezTo>
                  <a:cubicBezTo>
                    <a:pt x="173" y="42"/>
                    <a:pt x="43" y="172"/>
                    <a:pt x="43" y="332"/>
                  </a:cubicBezTo>
                  <a:cubicBezTo>
                    <a:pt x="43" y="493"/>
                    <a:pt x="173" y="623"/>
                    <a:pt x="334" y="6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 flipH="1">
            <a:off x="8309610" y="3702050"/>
            <a:ext cx="2771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第二种创建方式</a:t>
            </a:r>
            <a:endParaRPr lang="zh-CN" altLang="en-US" sz="24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8390255" y="4238625"/>
            <a:ext cx="2609215" cy="1245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构造器创建</a:t>
            </a:r>
            <a:b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var a = new Array[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3...]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文本框 20"/>
          <p:cNvSpPr txBox="1"/>
          <p:nvPr/>
        </p:nvSpPr>
        <p:spPr>
          <a:xfrm flipH="1">
            <a:off x="4828540" y="3702050"/>
            <a:ext cx="27711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数组的定义</a:t>
            </a:r>
            <a:endParaRPr lang="zh-CN" altLang="en-US" sz="32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2" name="矩形 21"/>
          <p:cNvSpPr/>
          <p:nvPr/>
        </p:nvSpPr>
        <p:spPr>
          <a:xfrm flipH="1">
            <a:off x="4909820" y="4238625"/>
            <a:ext cx="260921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一组数据的集合，在内存中是一段连续的内存空间。数组也是对象的一种，对象用来在单独的变量名中存储一系列的值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 flipH="1">
            <a:off x="1285875" y="3702050"/>
            <a:ext cx="2771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第一种创建方式</a:t>
            </a:r>
            <a:endParaRPr lang="zh-CN" altLang="en-US" sz="24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4" name="矩形 23"/>
          <p:cNvSpPr/>
          <p:nvPr/>
        </p:nvSpPr>
        <p:spPr>
          <a:xfrm flipH="1">
            <a:off x="1366520" y="4238625"/>
            <a:ext cx="3200400" cy="875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字面量</a:t>
            </a:r>
            <a:r>
              <a:rPr lang="en-US" altLang="zh-CN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直面量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b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var a = [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3...]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8" name="组合 27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1" grpId="1"/>
      <p:bldP spid="22" grpId="1"/>
      <p:bldP spid="23" grpId="0"/>
      <p:bldP spid="24" grpId="0"/>
      <p:bldP spid="19" grpId="0"/>
      <p:bldP spid="20" grpId="0"/>
      <p:bldP spid="19" grpId="1"/>
      <p:bldP spid="2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302260" y="2102485"/>
            <a:ext cx="12104370" cy="4319905"/>
            <a:chOff x="-476" y="3311"/>
            <a:chExt cx="19062" cy="6803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-476" y="3976"/>
              <a:ext cx="2422" cy="2002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13193" y="6572"/>
              <a:ext cx="1919" cy="1164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806" y="7872"/>
              <a:ext cx="3251" cy="391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49" name="椭圆 12"/>
            <p:cNvSpPr>
              <a:spLocks noChangeArrowheads="1"/>
            </p:cNvSpPr>
            <p:nvPr/>
          </p:nvSpPr>
          <p:spPr bwMode="auto">
            <a:xfrm flipH="1" flipV="1">
              <a:off x="2579" y="5044"/>
              <a:ext cx="278" cy="278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351" name="椭圆 15"/>
            <p:cNvSpPr>
              <a:spLocks noChangeArrowheads="1"/>
            </p:cNvSpPr>
            <p:nvPr/>
          </p:nvSpPr>
          <p:spPr bwMode="auto">
            <a:xfrm>
              <a:off x="5246" y="5480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 rot="539176">
              <a:off x="9885" y="6520"/>
              <a:ext cx="3592" cy="3594"/>
              <a:chOff x="9226550" y="2247900"/>
              <a:chExt cx="2217738" cy="2219325"/>
            </a:xfrm>
          </p:grpSpPr>
          <p:sp>
            <p:nvSpPr>
              <p:cNvPr id="14344" name="椭圆 7"/>
              <p:cNvSpPr>
                <a:spLocks noChangeArrowheads="1"/>
              </p:cNvSpPr>
              <p:nvPr/>
            </p:nvSpPr>
            <p:spPr bwMode="auto">
              <a:xfrm rot="20407784">
                <a:off x="9226550" y="2247900"/>
                <a:ext cx="2217738" cy="2219325"/>
              </a:xfrm>
              <a:prstGeom prst="ellipse">
                <a:avLst/>
              </a:prstGeom>
              <a:solidFill>
                <a:srgbClr val="2F9296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grpSp>
            <p:nvGrpSpPr>
              <p:cNvPr id="14353" name="Group 416"/>
              <p:cNvGrpSpPr/>
              <p:nvPr/>
            </p:nvGrpSpPr>
            <p:grpSpPr bwMode="auto">
              <a:xfrm>
                <a:off x="9745663" y="2568575"/>
                <a:ext cx="1071562" cy="1377950"/>
                <a:chOff x="0" y="0"/>
                <a:chExt cx="2692401" cy="3448051"/>
              </a:xfrm>
            </p:grpSpPr>
            <p:sp>
              <p:nvSpPr>
                <p:cNvPr id="14354" name="Freeform 19"/>
                <p:cNvSpPr>
                  <a:spLocks noEditPoints="1" noChangeArrowheads="1"/>
                </p:cNvSpPr>
                <p:nvPr/>
              </p:nvSpPr>
              <p:spPr bwMode="auto">
                <a:xfrm>
                  <a:off x="865188" y="147638"/>
                  <a:ext cx="641350" cy="641350"/>
                </a:xfrm>
                <a:custGeom>
                  <a:avLst/>
                  <a:gdLst>
                    <a:gd name="T0" fmla="*/ 171 w 171"/>
                    <a:gd name="T1" fmla="*/ 79 h 171"/>
                    <a:gd name="T2" fmla="*/ 168 w 171"/>
                    <a:gd name="T3" fmla="*/ 77 h 171"/>
                    <a:gd name="T4" fmla="*/ 152 w 171"/>
                    <a:gd name="T5" fmla="*/ 65 h 171"/>
                    <a:gd name="T6" fmla="*/ 165 w 171"/>
                    <a:gd name="T7" fmla="*/ 54 h 171"/>
                    <a:gd name="T8" fmla="*/ 161 w 171"/>
                    <a:gd name="T9" fmla="*/ 52 h 171"/>
                    <a:gd name="T10" fmla="*/ 142 w 171"/>
                    <a:gd name="T11" fmla="*/ 45 h 171"/>
                    <a:gd name="T12" fmla="*/ 152 w 171"/>
                    <a:gd name="T13" fmla="*/ 32 h 171"/>
                    <a:gd name="T14" fmla="*/ 147 w 171"/>
                    <a:gd name="T15" fmla="*/ 30 h 171"/>
                    <a:gd name="T16" fmla="*/ 127 w 171"/>
                    <a:gd name="T17" fmla="*/ 30 h 171"/>
                    <a:gd name="T18" fmla="*/ 132 w 171"/>
                    <a:gd name="T19" fmla="*/ 15 h 171"/>
                    <a:gd name="T20" fmla="*/ 127 w 171"/>
                    <a:gd name="T21" fmla="*/ 14 h 171"/>
                    <a:gd name="T22" fmla="*/ 108 w 171"/>
                    <a:gd name="T23" fmla="*/ 20 h 171"/>
                    <a:gd name="T24" fmla="*/ 108 w 171"/>
                    <a:gd name="T25" fmla="*/ 5 h 171"/>
                    <a:gd name="T26" fmla="*/ 103 w 171"/>
                    <a:gd name="T27" fmla="*/ 4 h 171"/>
                    <a:gd name="T28" fmla="*/ 86 w 171"/>
                    <a:gd name="T29" fmla="*/ 16 h 171"/>
                    <a:gd name="T30" fmla="*/ 79 w 171"/>
                    <a:gd name="T31" fmla="*/ 0 h 171"/>
                    <a:gd name="T32" fmla="*/ 77 w 171"/>
                    <a:gd name="T33" fmla="*/ 3 h 171"/>
                    <a:gd name="T34" fmla="*/ 65 w 171"/>
                    <a:gd name="T35" fmla="*/ 19 h 171"/>
                    <a:gd name="T36" fmla="*/ 53 w 171"/>
                    <a:gd name="T37" fmla="*/ 6 h 171"/>
                    <a:gd name="T38" fmla="*/ 52 w 171"/>
                    <a:gd name="T39" fmla="*/ 10 h 171"/>
                    <a:gd name="T40" fmla="*/ 45 w 171"/>
                    <a:gd name="T41" fmla="*/ 29 h 171"/>
                    <a:gd name="T42" fmla="*/ 30 w 171"/>
                    <a:gd name="T43" fmla="*/ 20 h 171"/>
                    <a:gd name="T44" fmla="*/ 30 w 171"/>
                    <a:gd name="T45" fmla="*/ 24 h 171"/>
                    <a:gd name="T46" fmla="*/ 30 w 171"/>
                    <a:gd name="T47" fmla="*/ 44 h 171"/>
                    <a:gd name="T48" fmla="*/ 13 w 171"/>
                    <a:gd name="T49" fmla="*/ 40 h 171"/>
                    <a:gd name="T50" fmla="*/ 14 w 171"/>
                    <a:gd name="T51" fmla="*/ 44 h 171"/>
                    <a:gd name="T52" fmla="*/ 20 w 171"/>
                    <a:gd name="T53" fmla="*/ 63 h 171"/>
                    <a:gd name="T54" fmla="*/ 2 w 171"/>
                    <a:gd name="T55" fmla="*/ 65 h 171"/>
                    <a:gd name="T56" fmla="*/ 4 w 171"/>
                    <a:gd name="T57" fmla="*/ 68 h 171"/>
                    <a:gd name="T58" fmla="*/ 16 w 171"/>
                    <a:gd name="T59" fmla="*/ 84 h 171"/>
                    <a:gd name="T60" fmla="*/ 0 w 171"/>
                    <a:gd name="T61" fmla="*/ 91 h 171"/>
                    <a:gd name="T62" fmla="*/ 3 w 171"/>
                    <a:gd name="T63" fmla="*/ 94 h 171"/>
                    <a:gd name="T64" fmla="*/ 19 w 171"/>
                    <a:gd name="T65" fmla="*/ 106 h 171"/>
                    <a:gd name="T66" fmla="*/ 6 w 171"/>
                    <a:gd name="T67" fmla="*/ 116 h 171"/>
                    <a:gd name="T68" fmla="*/ 10 w 171"/>
                    <a:gd name="T69" fmla="*/ 119 h 171"/>
                    <a:gd name="T70" fmla="*/ 29 w 171"/>
                    <a:gd name="T71" fmla="*/ 125 h 171"/>
                    <a:gd name="T72" fmla="*/ 19 w 171"/>
                    <a:gd name="T73" fmla="*/ 139 h 171"/>
                    <a:gd name="T74" fmla="*/ 24 w 171"/>
                    <a:gd name="T75" fmla="*/ 141 h 171"/>
                    <a:gd name="T76" fmla="*/ 44 w 171"/>
                    <a:gd name="T77" fmla="*/ 141 h 171"/>
                    <a:gd name="T78" fmla="*/ 39 w 171"/>
                    <a:gd name="T79" fmla="*/ 156 h 171"/>
                    <a:gd name="T80" fmla="*/ 44 w 171"/>
                    <a:gd name="T81" fmla="*/ 157 h 171"/>
                    <a:gd name="T82" fmla="*/ 63 w 171"/>
                    <a:gd name="T83" fmla="*/ 151 h 171"/>
                    <a:gd name="T84" fmla="*/ 63 w 171"/>
                    <a:gd name="T85" fmla="*/ 166 h 171"/>
                    <a:gd name="T86" fmla="*/ 68 w 171"/>
                    <a:gd name="T87" fmla="*/ 166 h 171"/>
                    <a:gd name="T88" fmla="*/ 85 w 171"/>
                    <a:gd name="T89" fmla="*/ 155 h 171"/>
                    <a:gd name="T90" fmla="*/ 91 w 171"/>
                    <a:gd name="T91" fmla="*/ 171 h 171"/>
                    <a:gd name="T92" fmla="*/ 94 w 171"/>
                    <a:gd name="T93" fmla="*/ 168 h 171"/>
                    <a:gd name="T94" fmla="*/ 96 w 171"/>
                    <a:gd name="T95" fmla="*/ 154 h 171"/>
                    <a:gd name="T96" fmla="*/ 114 w 171"/>
                    <a:gd name="T97" fmla="*/ 163 h 171"/>
                    <a:gd name="T98" fmla="*/ 119 w 171"/>
                    <a:gd name="T99" fmla="*/ 162 h 171"/>
                    <a:gd name="T100" fmla="*/ 117 w 171"/>
                    <a:gd name="T101" fmla="*/ 147 h 171"/>
                    <a:gd name="T102" fmla="*/ 137 w 171"/>
                    <a:gd name="T103" fmla="*/ 150 h 171"/>
                    <a:gd name="T104" fmla="*/ 142 w 171"/>
                    <a:gd name="T105" fmla="*/ 149 h 171"/>
                    <a:gd name="T106" fmla="*/ 135 w 171"/>
                    <a:gd name="T107" fmla="*/ 134 h 171"/>
                    <a:gd name="T108" fmla="*/ 154 w 171"/>
                    <a:gd name="T109" fmla="*/ 131 h 171"/>
                    <a:gd name="T110" fmla="*/ 159 w 171"/>
                    <a:gd name="T111" fmla="*/ 129 h 171"/>
                    <a:gd name="T112" fmla="*/ 147 w 171"/>
                    <a:gd name="T113" fmla="*/ 117 h 171"/>
                    <a:gd name="T114" fmla="*/ 165 w 171"/>
                    <a:gd name="T115" fmla="*/ 108 h 171"/>
                    <a:gd name="T116" fmla="*/ 169 w 171"/>
                    <a:gd name="T117" fmla="*/ 105 h 171"/>
                    <a:gd name="T118" fmla="*/ 154 w 171"/>
                    <a:gd name="T119" fmla="*/ 96 h 171"/>
                    <a:gd name="T120" fmla="*/ 168 w 171"/>
                    <a:gd name="T121" fmla="*/ 82 h 171"/>
                    <a:gd name="T122" fmla="*/ 70 w 171"/>
                    <a:gd name="T123" fmla="*/ 85 h 171"/>
                    <a:gd name="T124" fmla="*/ 101 w 171"/>
                    <a:gd name="T125" fmla="*/ 85 h 17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71"/>
                    <a:gd name="T190" fmla="*/ 0 h 171"/>
                    <a:gd name="T191" fmla="*/ 171 w 171"/>
                    <a:gd name="T192" fmla="*/ 171 h 17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71" h="171">
                      <a:moveTo>
                        <a:pt x="168" y="82"/>
                      </a:moveTo>
                      <a:cubicBezTo>
                        <a:pt x="170" y="82"/>
                        <a:pt x="171" y="81"/>
                        <a:pt x="171" y="79"/>
                      </a:cubicBezTo>
                      <a:cubicBezTo>
                        <a:pt x="171" y="79"/>
                        <a:pt x="171" y="79"/>
                        <a:pt x="171" y="79"/>
                      </a:cubicBezTo>
                      <a:cubicBezTo>
                        <a:pt x="171" y="78"/>
                        <a:pt x="169" y="77"/>
                        <a:pt x="168" y="77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4" y="71"/>
                        <a:pt x="153" y="68"/>
                        <a:pt x="152" y="65"/>
                      </a:cubicBezTo>
                      <a:cubicBezTo>
                        <a:pt x="163" y="57"/>
                        <a:pt x="163" y="57"/>
                        <a:pt x="163" y="57"/>
                      </a:cubicBezTo>
                      <a:cubicBezTo>
                        <a:pt x="164" y="56"/>
                        <a:pt x="165" y="55"/>
                        <a:pt x="165" y="54"/>
                      </a:cubicBezTo>
                      <a:cubicBezTo>
                        <a:pt x="165" y="54"/>
                        <a:pt x="165" y="53"/>
                        <a:pt x="165" y="53"/>
                      </a:cubicBezTo>
                      <a:cubicBezTo>
                        <a:pt x="164" y="52"/>
                        <a:pt x="163" y="51"/>
                        <a:pt x="161" y="52"/>
                      </a:cubicBezTo>
                      <a:cubicBezTo>
                        <a:pt x="147" y="54"/>
                        <a:pt x="147" y="54"/>
                        <a:pt x="147" y="54"/>
                      </a:cubicBezTo>
                      <a:cubicBezTo>
                        <a:pt x="146" y="51"/>
                        <a:pt x="144" y="48"/>
                        <a:pt x="142" y="45"/>
                      </a:cubicBezTo>
                      <a:cubicBezTo>
                        <a:pt x="151" y="34"/>
                        <a:pt x="151" y="34"/>
                        <a:pt x="151" y="34"/>
                      </a:cubicBezTo>
                      <a:cubicBezTo>
                        <a:pt x="151" y="34"/>
                        <a:pt x="152" y="33"/>
                        <a:pt x="152" y="32"/>
                      </a:cubicBezTo>
                      <a:cubicBezTo>
                        <a:pt x="152" y="31"/>
                        <a:pt x="151" y="31"/>
                        <a:pt x="151" y="30"/>
                      </a:cubicBezTo>
                      <a:cubicBezTo>
                        <a:pt x="150" y="29"/>
                        <a:pt x="148" y="29"/>
                        <a:pt x="147" y="30"/>
                      </a:cubicBezTo>
                      <a:cubicBezTo>
                        <a:pt x="135" y="36"/>
                        <a:pt x="135" y="36"/>
                        <a:pt x="135" y="36"/>
                      </a:cubicBezTo>
                      <a:cubicBezTo>
                        <a:pt x="132" y="34"/>
                        <a:pt x="130" y="32"/>
                        <a:pt x="127" y="30"/>
                      </a:cubicBezTo>
                      <a:cubicBezTo>
                        <a:pt x="132" y="16"/>
                        <a:pt x="132" y="16"/>
                        <a:pt x="132" y="16"/>
                      </a:cubicBezTo>
                      <a:cubicBezTo>
                        <a:pt x="132" y="16"/>
                        <a:pt x="132" y="16"/>
                        <a:pt x="132" y="15"/>
                      </a:cubicBezTo>
                      <a:cubicBezTo>
                        <a:pt x="132" y="14"/>
                        <a:pt x="132" y="13"/>
                        <a:pt x="131" y="13"/>
                      </a:cubicBezTo>
                      <a:cubicBezTo>
                        <a:pt x="129" y="12"/>
                        <a:pt x="128" y="12"/>
                        <a:pt x="127" y="14"/>
                      </a:cubicBezTo>
                      <a:cubicBezTo>
                        <a:pt x="117" y="23"/>
                        <a:pt x="117" y="23"/>
                        <a:pt x="117" y="23"/>
                      </a:cubicBezTo>
                      <a:cubicBezTo>
                        <a:pt x="114" y="22"/>
                        <a:pt x="111" y="21"/>
                        <a:pt x="108" y="20"/>
                      </a:cubicBezTo>
                      <a:cubicBezTo>
                        <a:pt x="108" y="6"/>
                        <a:pt x="108" y="6"/>
                        <a:pt x="108" y="6"/>
                      </a:cubicBezTo>
                      <a:cubicBezTo>
                        <a:pt x="108" y="5"/>
                        <a:pt x="108" y="5"/>
                        <a:pt x="108" y="5"/>
                      </a:cubicBezTo>
                      <a:cubicBezTo>
                        <a:pt x="108" y="4"/>
                        <a:pt x="107" y="3"/>
                        <a:pt x="106" y="2"/>
                      </a:cubicBezTo>
                      <a:cubicBezTo>
                        <a:pt x="105" y="2"/>
                        <a:pt x="103" y="3"/>
                        <a:pt x="103" y="4"/>
                      </a:cubicBezTo>
                      <a:cubicBezTo>
                        <a:pt x="96" y="17"/>
                        <a:pt x="96" y="17"/>
                        <a:pt x="96" y="17"/>
                      </a:cubicBezTo>
                      <a:cubicBezTo>
                        <a:pt x="93" y="16"/>
                        <a:pt x="90" y="16"/>
                        <a:pt x="86" y="16"/>
                      </a:cubicBezTo>
                      <a:cubicBezTo>
                        <a:pt x="82" y="3"/>
                        <a:pt x="82" y="3"/>
                        <a:pt x="82" y="3"/>
                      </a:cubicBezTo>
                      <a:cubicBezTo>
                        <a:pt x="82" y="1"/>
                        <a:pt x="81" y="0"/>
                        <a:pt x="79" y="0"/>
                      </a:cubicBezTo>
                      <a:cubicBezTo>
                        <a:pt x="78" y="0"/>
                        <a:pt x="77" y="1"/>
                        <a:pt x="77" y="3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75" y="17"/>
                        <a:pt x="75" y="17"/>
                        <a:pt x="75" y="17"/>
                      </a:cubicBezTo>
                      <a:cubicBezTo>
                        <a:pt x="71" y="17"/>
                        <a:pt x="68" y="18"/>
                        <a:pt x="65" y="19"/>
                      </a:cubicBezTo>
                      <a:cubicBezTo>
                        <a:pt x="57" y="8"/>
                        <a:pt x="57" y="8"/>
                        <a:pt x="57" y="8"/>
                      </a:cubicBezTo>
                      <a:cubicBezTo>
                        <a:pt x="56" y="6"/>
                        <a:pt x="55" y="5"/>
                        <a:pt x="53" y="6"/>
                      </a:cubicBezTo>
                      <a:cubicBezTo>
                        <a:pt x="52" y="6"/>
                        <a:pt x="52" y="7"/>
                        <a:pt x="52" y="9"/>
                      </a:cubicBezTo>
                      <a:cubicBezTo>
                        <a:pt x="52" y="9"/>
                        <a:pt x="52" y="9"/>
                        <a:pt x="52" y="10"/>
                      </a:cubicBezTo>
                      <a:cubicBezTo>
                        <a:pt x="54" y="23"/>
                        <a:pt x="54" y="23"/>
                        <a:pt x="54" y="23"/>
                      </a:cubicBezTo>
                      <a:cubicBezTo>
                        <a:pt x="51" y="25"/>
                        <a:pt x="48" y="27"/>
                        <a:pt x="45" y="29"/>
                      </a:cubicBezTo>
                      <a:cubicBezTo>
                        <a:pt x="34" y="20"/>
                        <a:pt x="34" y="20"/>
                        <a:pt x="34" y="20"/>
                      </a:cubicBezTo>
                      <a:cubicBezTo>
                        <a:pt x="33" y="19"/>
                        <a:pt x="32" y="19"/>
                        <a:pt x="30" y="20"/>
                      </a:cubicBezTo>
                      <a:cubicBezTo>
                        <a:pt x="30" y="20"/>
                        <a:pt x="29" y="21"/>
                        <a:pt x="29" y="22"/>
                      </a:cubicBezTo>
                      <a:cubicBezTo>
                        <a:pt x="29" y="23"/>
                        <a:pt x="30" y="23"/>
                        <a:pt x="30" y="24"/>
                      </a:cubicBezTo>
                      <a:cubicBezTo>
                        <a:pt x="36" y="36"/>
                        <a:pt x="36" y="36"/>
                        <a:pt x="36" y="36"/>
                      </a:cubicBezTo>
                      <a:cubicBezTo>
                        <a:pt x="34" y="39"/>
                        <a:pt x="32" y="41"/>
                        <a:pt x="30" y="44"/>
                      </a:cubicBezTo>
                      <a:cubicBezTo>
                        <a:pt x="17" y="39"/>
                        <a:pt x="17" y="39"/>
                        <a:pt x="17" y="39"/>
                      </a:cubicBezTo>
                      <a:cubicBezTo>
                        <a:pt x="15" y="38"/>
                        <a:pt x="14" y="39"/>
                        <a:pt x="13" y="40"/>
                      </a:cubicBezTo>
                      <a:cubicBezTo>
                        <a:pt x="13" y="41"/>
                        <a:pt x="12" y="41"/>
                        <a:pt x="12" y="42"/>
                      </a:cubicBezTo>
                      <a:cubicBezTo>
                        <a:pt x="12" y="42"/>
                        <a:pt x="13" y="43"/>
                        <a:pt x="14" y="44"/>
                      </a:cubicBezTo>
                      <a:cubicBezTo>
                        <a:pt x="24" y="54"/>
                        <a:pt x="24" y="54"/>
                        <a:pt x="24" y="54"/>
                      </a:cubicBezTo>
                      <a:cubicBezTo>
                        <a:pt x="22" y="57"/>
                        <a:pt x="21" y="60"/>
                        <a:pt x="20" y="63"/>
                      </a:cubicBezTo>
                      <a:cubicBezTo>
                        <a:pt x="6" y="63"/>
                        <a:pt x="6" y="63"/>
                        <a:pt x="6" y="63"/>
                      </a:cubicBezTo>
                      <a:cubicBezTo>
                        <a:pt x="4" y="62"/>
                        <a:pt x="3" y="63"/>
                        <a:pt x="2" y="65"/>
                      </a:cubicBezTo>
                      <a:cubicBezTo>
                        <a:pt x="2" y="65"/>
                        <a:pt x="2" y="65"/>
                        <a:pt x="2" y="65"/>
                      </a:cubicBezTo>
                      <a:cubicBezTo>
                        <a:pt x="2" y="67"/>
                        <a:pt x="3" y="68"/>
                        <a:pt x="4" y="68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6" y="78"/>
                        <a:pt x="16" y="81"/>
                        <a:pt x="16" y="84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1" y="89"/>
                        <a:pt x="0" y="90"/>
                        <a:pt x="0" y="91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3"/>
                        <a:pt x="2" y="94"/>
                        <a:pt x="3" y="94"/>
                      </a:cubicBezTo>
                      <a:cubicBezTo>
                        <a:pt x="17" y="96"/>
                        <a:pt x="17" y="96"/>
                        <a:pt x="17" y="96"/>
                      </a:cubicBezTo>
                      <a:cubicBezTo>
                        <a:pt x="17" y="99"/>
                        <a:pt x="18" y="103"/>
                        <a:pt x="19" y="106"/>
                      </a:cubicBezTo>
                      <a:cubicBezTo>
                        <a:pt x="8" y="114"/>
                        <a:pt x="8" y="114"/>
                        <a:pt x="8" y="114"/>
                      </a:cubicBezTo>
                      <a:cubicBezTo>
                        <a:pt x="7" y="114"/>
                        <a:pt x="6" y="115"/>
                        <a:pt x="6" y="116"/>
                      </a:cubicBezTo>
                      <a:cubicBezTo>
                        <a:pt x="6" y="117"/>
                        <a:pt x="6" y="117"/>
                        <a:pt x="6" y="118"/>
                      </a:cubicBezTo>
                      <a:cubicBezTo>
                        <a:pt x="7" y="119"/>
                        <a:pt x="8" y="120"/>
                        <a:pt x="10" y="119"/>
                      </a:cubicBezTo>
                      <a:cubicBezTo>
                        <a:pt x="24" y="117"/>
                        <a:pt x="24" y="117"/>
                        <a:pt x="24" y="117"/>
                      </a:cubicBezTo>
                      <a:cubicBezTo>
                        <a:pt x="25" y="120"/>
                        <a:pt x="27" y="123"/>
                        <a:pt x="29" y="125"/>
                      </a:cubicBezTo>
                      <a:cubicBezTo>
                        <a:pt x="20" y="137"/>
                        <a:pt x="20" y="137"/>
                        <a:pt x="20" y="137"/>
                      </a:cubicBezTo>
                      <a:cubicBezTo>
                        <a:pt x="20" y="137"/>
                        <a:pt x="19" y="138"/>
                        <a:pt x="19" y="139"/>
                      </a:cubicBezTo>
                      <a:cubicBezTo>
                        <a:pt x="19" y="139"/>
                        <a:pt x="20" y="140"/>
                        <a:pt x="20" y="140"/>
                      </a:cubicBezTo>
                      <a:cubicBezTo>
                        <a:pt x="21" y="142"/>
                        <a:pt x="23" y="142"/>
                        <a:pt x="24" y="141"/>
                      </a:cubicBezTo>
                      <a:cubicBezTo>
                        <a:pt x="36" y="134"/>
                        <a:pt x="36" y="134"/>
                        <a:pt x="36" y="134"/>
                      </a:cubicBezTo>
                      <a:cubicBezTo>
                        <a:pt x="39" y="137"/>
                        <a:pt x="41" y="139"/>
                        <a:pt x="44" y="141"/>
                      </a:cubicBezTo>
                      <a:cubicBezTo>
                        <a:pt x="39" y="154"/>
                        <a:pt x="39" y="154"/>
                        <a:pt x="39" y="154"/>
                      </a:cubicBezTo>
                      <a:cubicBezTo>
                        <a:pt x="39" y="155"/>
                        <a:pt x="39" y="155"/>
                        <a:pt x="39" y="156"/>
                      </a:cubicBezTo>
                      <a:cubicBezTo>
                        <a:pt x="39" y="157"/>
                        <a:pt x="39" y="157"/>
                        <a:pt x="40" y="158"/>
                      </a:cubicBezTo>
                      <a:cubicBezTo>
                        <a:pt x="42" y="159"/>
                        <a:pt x="43" y="158"/>
                        <a:pt x="44" y="157"/>
                      </a:cubicBezTo>
                      <a:cubicBezTo>
                        <a:pt x="54" y="147"/>
                        <a:pt x="54" y="147"/>
                        <a:pt x="54" y="147"/>
                      </a:cubicBezTo>
                      <a:cubicBezTo>
                        <a:pt x="57" y="149"/>
                        <a:pt x="60" y="150"/>
                        <a:pt x="63" y="151"/>
                      </a:cubicBezTo>
                      <a:cubicBezTo>
                        <a:pt x="63" y="165"/>
                        <a:pt x="63" y="165"/>
                        <a:pt x="63" y="165"/>
                      </a:cubicBezTo>
                      <a:cubicBezTo>
                        <a:pt x="63" y="165"/>
                        <a:pt x="63" y="166"/>
                        <a:pt x="63" y="166"/>
                      </a:cubicBezTo>
                      <a:cubicBezTo>
                        <a:pt x="63" y="167"/>
                        <a:pt x="64" y="168"/>
                        <a:pt x="65" y="168"/>
                      </a:cubicBezTo>
                      <a:cubicBezTo>
                        <a:pt x="66" y="169"/>
                        <a:pt x="68" y="168"/>
                        <a:pt x="68" y="166"/>
                      </a:cubicBezTo>
                      <a:cubicBezTo>
                        <a:pt x="75" y="154"/>
                        <a:pt x="75" y="154"/>
                        <a:pt x="75" y="154"/>
                      </a:cubicBezTo>
                      <a:cubicBezTo>
                        <a:pt x="78" y="154"/>
                        <a:pt x="81" y="155"/>
                        <a:pt x="85" y="155"/>
                      </a:cubicBezTo>
                      <a:cubicBezTo>
                        <a:pt x="89" y="168"/>
                        <a:pt x="89" y="168"/>
                        <a:pt x="89" y="168"/>
                      </a:cubicBezTo>
                      <a:cubicBezTo>
                        <a:pt x="89" y="170"/>
                        <a:pt x="90" y="171"/>
                        <a:pt x="91" y="171"/>
                      </a:cubicBezTo>
                      <a:cubicBezTo>
                        <a:pt x="91" y="171"/>
                        <a:pt x="92" y="171"/>
                        <a:pt x="92" y="171"/>
                      </a:cubicBezTo>
                      <a:cubicBezTo>
                        <a:pt x="93" y="171"/>
                        <a:pt x="94" y="169"/>
                        <a:pt x="94" y="168"/>
                      </a:cubicBezTo>
                      <a:cubicBezTo>
                        <a:pt x="94" y="168"/>
                        <a:pt x="94" y="168"/>
                        <a:pt x="94" y="168"/>
                      </a:cubicBezTo>
                      <a:cubicBezTo>
                        <a:pt x="96" y="154"/>
                        <a:pt x="96" y="154"/>
                        <a:pt x="96" y="154"/>
                      </a:cubicBezTo>
                      <a:cubicBezTo>
                        <a:pt x="100" y="153"/>
                        <a:pt x="103" y="153"/>
                        <a:pt x="106" y="152"/>
                      </a:cubicBezTo>
                      <a:cubicBezTo>
                        <a:pt x="114" y="163"/>
                        <a:pt x="114" y="163"/>
                        <a:pt x="114" y="163"/>
                      </a:cubicBezTo>
                      <a:cubicBezTo>
                        <a:pt x="115" y="165"/>
                        <a:pt x="116" y="165"/>
                        <a:pt x="118" y="165"/>
                      </a:cubicBezTo>
                      <a:cubicBezTo>
                        <a:pt x="119" y="164"/>
                        <a:pt x="119" y="163"/>
                        <a:pt x="119" y="162"/>
                      </a:cubicBezTo>
                      <a:cubicBezTo>
                        <a:pt x="119" y="162"/>
                        <a:pt x="119" y="161"/>
                        <a:pt x="119" y="161"/>
                      </a:cubicBezTo>
                      <a:cubicBezTo>
                        <a:pt x="117" y="147"/>
                        <a:pt x="117" y="147"/>
                        <a:pt x="117" y="147"/>
                      </a:cubicBezTo>
                      <a:cubicBezTo>
                        <a:pt x="120" y="146"/>
                        <a:pt x="123" y="144"/>
                        <a:pt x="126" y="142"/>
                      </a:cubicBezTo>
                      <a:cubicBezTo>
                        <a:pt x="137" y="150"/>
                        <a:pt x="137" y="150"/>
                        <a:pt x="137" y="150"/>
                      </a:cubicBezTo>
                      <a:cubicBezTo>
                        <a:pt x="138" y="152"/>
                        <a:pt x="139" y="152"/>
                        <a:pt x="141" y="151"/>
                      </a:cubicBezTo>
                      <a:cubicBezTo>
                        <a:pt x="141" y="150"/>
                        <a:pt x="142" y="149"/>
                        <a:pt x="142" y="149"/>
                      </a:cubicBezTo>
                      <a:cubicBezTo>
                        <a:pt x="142" y="148"/>
                        <a:pt x="141" y="147"/>
                        <a:pt x="141" y="147"/>
                      </a:cubicBezTo>
                      <a:cubicBezTo>
                        <a:pt x="135" y="134"/>
                        <a:pt x="135" y="134"/>
                        <a:pt x="135" y="134"/>
                      </a:cubicBezTo>
                      <a:cubicBezTo>
                        <a:pt x="137" y="132"/>
                        <a:pt x="139" y="130"/>
                        <a:pt x="141" y="127"/>
                      </a:cubicBezTo>
                      <a:cubicBezTo>
                        <a:pt x="154" y="131"/>
                        <a:pt x="154" y="131"/>
                        <a:pt x="154" y="131"/>
                      </a:cubicBezTo>
                      <a:cubicBezTo>
                        <a:pt x="156" y="132"/>
                        <a:pt x="157" y="132"/>
                        <a:pt x="158" y="131"/>
                      </a:cubicBezTo>
                      <a:cubicBezTo>
                        <a:pt x="158" y="130"/>
                        <a:pt x="159" y="130"/>
                        <a:pt x="159" y="129"/>
                      </a:cubicBezTo>
                      <a:cubicBezTo>
                        <a:pt x="159" y="128"/>
                        <a:pt x="158" y="127"/>
                        <a:pt x="157" y="127"/>
                      </a:cubicBezTo>
                      <a:cubicBezTo>
                        <a:pt x="147" y="117"/>
                        <a:pt x="147" y="117"/>
                        <a:pt x="147" y="117"/>
                      </a:cubicBezTo>
                      <a:cubicBezTo>
                        <a:pt x="149" y="114"/>
                        <a:pt x="150" y="111"/>
                        <a:pt x="151" y="108"/>
                      </a:cubicBezTo>
                      <a:cubicBezTo>
                        <a:pt x="165" y="108"/>
                        <a:pt x="165" y="108"/>
                        <a:pt x="165" y="108"/>
                      </a:cubicBezTo>
                      <a:cubicBezTo>
                        <a:pt x="167" y="108"/>
                        <a:pt x="168" y="107"/>
                        <a:pt x="169" y="106"/>
                      </a:cubicBezTo>
                      <a:cubicBezTo>
                        <a:pt x="169" y="106"/>
                        <a:pt x="169" y="105"/>
                        <a:pt x="169" y="105"/>
                      </a:cubicBezTo>
                      <a:cubicBezTo>
                        <a:pt x="169" y="104"/>
                        <a:pt x="168" y="103"/>
                        <a:pt x="167" y="103"/>
                      </a:cubicBezTo>
                      <a:cubicBezTo>
                        <a:pt x="154" y="96"/>
                        <a:pt x="154" y="96"/>
                        <a:pt x="154" y="96"/>
                      </a:cubicBezTo>
                      <a:cubicBezTo>
                        <a:pt x="155" y="93"/>
                        <a:pt x="155" y="90"/>
                        <a:pt x="155" y="86"/>
                      </a:cubicBezTo>
                      <a:lnTo>
                        <a:pt x="168" y="82"/>
                      </a:lnTo>
                      <a:close/>
                      <a:moveTo>
                        <a:pt x="86" y="101"/>
                      </a:moveTo>
                      <a:cubicBezTo>
                        <a:pt x="77" y="101"/>
                        <a:pt x="70" y="94"/>
                        <a:pt x="70" y="85"/>
                      </a:cubicBezTo>
                      <a:cubicBezTo>
                        <a:pt x="70" y="77"/>
                        <a:pt x="77" y="70"/>
                        <a:pt x="86" y="70"/>
                      </a:cubicBezTo>
                      <a:cubicBezTo>
                        <a:pt x="94" y="70"/>
                        <a:pt x="101" y="77"/>
                        <a:pt x="101" y="85"/>
                      </a:cubicBezTo>
                      <a:cubicBezTo>
                        <a:pt x="101" y="94"/>
                        <a:pt x="94" y="101"/>
                        <a:pt x="86" y="10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5" name="Freeform 20"/>
                <p:cNvSpPr>
                  <a:spLocks noEditPoints="1" noChangeArrowheads="1"/>
                </p:cNvSpPr>
                <p:nvPr/>
              </p:nvSpPr>
              <p:spPr bwMode="auto">
                <a:xfrm>
                  <a:off x="1439863" y="0"/>
                  <a:ext cx="454025" cy="454025"/>
                </a:xfrm>
                <a:custGeom>
                  <a:avLst/>
                  <a:gdLst>
                    <a:gd name="T0" fmla="*/ 121 w 121"/>
                    <a:gd name="T1" fmla="*/ 56 h 121"/>
                    <a:gd name="T2" fmla="*/ 119 w 121"/>
                    <a:gd name="T3" fmla="*/ 54 h 121"/>
                    <a:gd name="T4" fmla="*/ 108 w 121"/>
                    <a:gd name="T5" fmla="*/ 46 h 121"/>
                    <a:gd name="T6" fmla="*/ 117 w 121"/>
                    <a:gd name="T7" fmla="*/ 38 h 121"/>
                    <a:gd name="T8" fmla="*/ 115 w 121"/>
                    <a:gd name="T9" fmla="*/ 37 h 121"/>
                    <a:gd name="T10" fmla="*/ 101 w 121"/>
                    <a:gd name="T11" fmla="*/ 32 h 121"/>
                    <a:gd name="T12" fmla="*/ 108 w 121"/>
                    <a:gd name="T13" fmla="*/ 23 h 121"/>
                    <a:gd name="T14" fmla="*/ 105 w 121"/>
                    <a:gd name="T15" fmla="*/ 21 h 121"/>
                    <a:gd name="T16" fmla="*/ 90 w 121"/>
                    <a:gd name="T17" fmla="*/ 21 h 121"/>
                    <a:gd name="T18" fmla="*/ 94 w 121"/>
                    <a:gd name="T19" fmla="*/ 11 h 121"/>
                    <a:gd name="T20" fmla="*/ 90 w 121"/>
                    <a:gd name="T21" fmla="*/ 10 h 121"/>
                    <a:gd name="T22" fmla="*/ 77 w 121"/>
                    <a:gd name="T23" fmla="*/ 14 h 121"/>
                    <a:gd name="T24" fmla="*/ 77 w 121"/>
                    <a:gd name="T25" fmla="*/ 3 h 121"/>
                    <a:gd name="T26" fmla="*/ 73 w 121"/>
                    <a:gd name="T27" fmla="*/ 3 h 121"/>
                    <a:gd name="T28" fmla="*/ 61 w 121"/>
                    <a:gd name="T29" fmla="*/ 11 h 121"/>
                    <a:gd name="T30" fmla="*/ 56 w 121"/>
                    <a:gd name="T31" fmla="*/ 0 h 121"/>
                    <a:gd name="T32" fmla="*/ 55 w 121"/>
                    <a:gd name="T33" fmla="*/ 2 h 121"/>
                    <a:gd name="T34" fmla="*/ 46 w 121"/>
                    <a:gd name="T35" fmla="*/ 13 h 121"/>
                    <a:gd name="T36" fmla="*/ 38 w 121"/>
                    <a:gd name="T37" fmla="*/ 4 h 121"/>
                    <a:gd name="T38" fmla="*/ 37 w 121"/>
                    <a:gd name="T39" fmla="*/ 7 h 121"/>
                    <a:gd name="T40" fmla="*/ 32 w 121"/>
                    <a:gd name="T41" fmla="*/ 20 h 121"/>
                    <a:gd name="T42" fmla="*/ 22 w 121"/>
                    <a:gd name="T43" fmla="*/ 14 h 121"/>
                    <a:gd name="T44" fmla="*/ 21 w 121"/>
                    <a:gd name="T45" fmla="*/ 17 h 121"/>
                    <a:gd name="T46" fmla="*/ 21 w 121"/>
                    <a:gd name="T47" fmla="*/ 31 h 121"/>
                    <a:gd name="T48" fmla="*/ 9 w 121"/>
                    <a:gd name="T49" fmla="*/ 28 h 121"/>
                    <a:gd name="T50" fmla="*/ 10 w 121"/>
                    <a:gd name="T51" fmla="*/ 31 h 121"/>
                    <a:gd name="T52" fmla="*/ 14 w 121"/>
                    <a:gd name="T53" fmla="*/ 45 h 121"/>
                    <a:gd name="T54" fmla="*/ 2 w 121"/>
                    <a:gd name="T55" fmla="*/ 46 h 121"/>
                    <a:gd name="T56" fmla="*/ 3 w 121"/>
                    <a:gd name="T57" fmla="*/ 48 h 121"/>
                    <a:gd name="T58" fmla="*/ 11 w 121"/>
                    <a:gd name="T59" fmla="*/ 60 h 121"/>
                    <a:gd name="T60" fmla="*/ 0 w 121"/>
                    <a:gd name="T61" fmla="*/ 65 h 121"/>
                    <a:gd name="T62" fmla="*/ 2 w 121"/>
                    <a:gd name="T63" fmla="*/ 67 h 121"/>
                    <a:gd name="T64" fmla="*/ 14 w 121"/>
                    <a:gd name="T65" fmla="*/ 75 h 121"/>
                    <a:gd name="T66" fmla="*/ 4 w 121"/>
                    <a:gd name="T67" fmla="*/ 83 h 121"/>
                    <a:gd name="T68" fmla="*/ 7 w 121"/>
                    <a:gd name="T69" fmla="*/ 84 h 121"/>
                    <a:gd name="T70" fmla="*/ 20 w 121"/>
                    <a:gd name="T71" fmla="*/ 89 h 121"/>
                    <a:gd name="T72" fmla="*/ 14 w 121"/>
                    <a:gd name="T73" fmla="*/ 98 h 121"/>
                    <a:gd name="T74" fmla="*/ 17 w 121"/>
                    <a:gd name="T75" fmla="*/ 100 h 121"/>
                    <a:gd name="T76" fmla="*/ 31 w 121"/>
                    <a:gd name="T77" fmla="*/ 100 h 121"/>
                    <a:gd name="T78" fmla="*/ 28 w 121"/>
                    <a:gd name="T79" fmla="*/ 110 h 121"/>
                    <a:gd name="T80" fmla="*/ 31 w 121"/>
                    <a:gd name="T81" fmla="*/ 112 h 121"/>
                    <a:gd name="T82" fmla="*/ 45 w 121"/>
                    <a:gd name="T83" fmla="*/ 107 h 121"/>
                    <a:gd name="T84" fmla="*/ 45 w 121"/>
                    <a:gd name="T85" fmla="*/ 118 h 121"/>
                    <a:gd name="T86" fmla="*/ 49 w 121"/>
                    <a:gd name="T87" fmla="*/ 118 h 121"/>
                    <a:gd name="T88" fmla="*/ 60 w 121"/>
                    <a:gd name="T89" fmla="*/ 110 h 121"/>
                    <a:gd name="T90" fmla="*/ 65 w 121"/>
                    <a:gd name="T91" fmla="*/ 121 h 121"/>
                    <a:gd name="T92" fmla="*/ 67 w 121"/>
                    <a:gd name="T93" fmla="*/ 119 h 121"/>
                    <a:gd name="T94" fmla="*/ 68 w 121"/>
                    <a:gd name="T95" fmla="*/ 109 h 121"/>
                    <a:gd name="T96" fmla="*/ 81 w 121"/>
                    <a:gd name="T97" fmla="*/ 116 h 121"/>
                    <a:gd name="T98" fmla="*/ 85 w 121"/>
                    <a:gd name="T99" fmla="*/ 115 h 121"/>
                    <a:gd name="T100" fmla="*/ 83 w 121"/>
                    <a:gd name="T101" fmla="*/ 104 h 121"/>
                    <a:gd name="T102" fmla="*/ 97 w 121"/>
                    <a:gd name="T103" fmla="*/ 107 h 121"/>
                    <a:gd name="T104" fmla="*/ 101 w 121"/>
                    <a:gd name="T105" fmla="*/ 106 h 121"/>
                    <a:gd name="T106" fmla="*/ 96 w 121"/>
                    <a:gd name="T107" fmla="*/ 95 h 121"/>
                    <a:gd name="T108" fmla="*/ 110 w 121"/>
                    <a:gd name="T109" fmla="*/ 93 h 121"/>
                    <a:gd name="T110" fmla="*/ 113 w 121"/>
                    <a:gd name="T111" fmla="*/ 92 h 121"/>
                    <a:gd name="T112" fmla="*/ 105 w 121"/>
                    <a:gd name="T113" fmla="*/ 83 h 121"/>
                    <a:gd name="T114" fmla="*/ 117 w 121"/>
                    <a:gd name="T115" fmla="*/ 77 h 121"/>
                    <a:gd name="T116" fmla="*/ 120 w 121"/>
                    <a:gd name="T117" fmla="*/ 75 h 121"/>
                    <a:gd name="T118" fmla="*/ 109 w 121"/>
                    <a:gd name="T119" fmla="*/ 68 h 121"/>
                    <a:gd name="T120" fmla="*/ 120 w 121"/>
                    <a:gd name="T121" fmla="*/ 58 h 121"/>
                    <a:gd name="T122" fmla="*/ 50 w 121"/>
                    <a:gd name="T123" fmla="*/ 61 h 121"/>
                    <a:gd name="T124" fmla="*/ 72 w 121"/>
                    <a:gd name="T125" fmla="*/ 61 h 12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1"/>
                    <a:gd name="T190" fmla="*/ 0 h 121"/>
                    <a:gd name="T191" fmla="*/ 121 w 121"/>
                    <a:gd name="T192" fmla="*/ 121 h 12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1" h="121">
                      <a:moveTo>
                        <a:pt x="120" y="58"/>
                      </a:moveTo>
                      <a:cubicBezTo>
                        <a:pt x="121" y="58"/>
                        <a:pt x="121" y="57"/>
                        <a:pt x="121" y="56"/>
                      </a:cubicBezTo>
                      <a:cubicBezTo>
                        <a:pt x="121" y="56"/>
                        <a:pt x="121" y="56"/>
                        <a:pt x="121" y="56"/>
                      </a:cubicBezTo>
                      <a:cubicBezTo>
                        <a:pt x="121" y="55"/>
                        <a:pt x="120" y="54"/>
                        <a:pt x="119" y="54"/>
                      </a:cubicBezTo>
                      <a:cubicBezTo>
                        <a:pt x="110" y="53"/>
                        <a:pt x="110" y="53"/>
                        <a:pt x="110" y="53"/>
                      </a:cubicBezTo>
                      <a:cubicBezTo>
                        <a:pt x="109" y="50"/>
                        <a:pt x="109" y="48"/>
                        <a:pt x="108" y="46"/>
                      </a:cubicBezTo>
                      <a:cubicBezTo>
                        <a:pt x="116" y="40"/>
                        <a:pt x="116" y="40"/>
                        <a:pt x="116" y="40"/>
                      </a:cubicBezTo>
                      <a:cubicBezTo>
                        <a:pt x="117" y="40"/>
                        <a:pt x="117" y="39"/>
                        <a:pt x="117" y="38"/>
                      </a:cubicBezTo>
                      <a:cubicBezTo>
                        <a:pt x="117" y="38"/>
                        <a:pt x="117" y="38"/>
                        <a:pt x="117" y="38"/>
                      </a:cubicBezTo>
                      <a:cubicBezTo>
                        <a:pt x="117" y="37"/>
                        <a:pt x="116" y="36"/>
                        <a:pt x="115" y="37"/>
                      </a:cubicBezTo>
                      <a:cubicBezTo>
                        <a:pt x="105" y="38"/>
                        <a:pt x="105" y="38"/>
                        <a:pt x="105" y="38"/>
                      </a:cubicBezTo>
                      <a:cubicBezTo>
                        <a:pt x="104" y="36"/>
                        <a:pt x="102" y="34"/>
                        <a:pt x="101" y="32"/>
                      </a:cubicBezTo>
                      <a:cubicBezTo>
                        <a:pt x="107" y="24"/>
                        <a:pt x="107" y="24"/>
                        <a:pt x="107" y="24"/>
                      </a:cubicBezTo>
                      <a:cubicBezTo>
                        <a:pt x="108" y="24"/>
                        <a:pt x="108" y="23"/>
                        <a:pt x="108" y="23"/>
                      </a:cubicBezTo>
                      <a:cubicBezTo>
                        <a:pt x="108" y="22"/>
                        <a:pt x="108" y="22"/>
                        <a:pt x="107" y="21"/>
                      </a:cubicBezTo>
                      <a:cubicBezTo>
                        <a:pt x="107" y="21"/>
                        <a:pt x="105" y="20"/>
                        <a:pt x="105" y="21"/>
                      </a:cubicBezTo>
                      <a:cubicBezTo>
                        <a:pt x="96" y="26"/>
                        <a:pt x="96" y="26"/>
                        <a:pt x="96" y="26"/>
                      </a:cubicBezTo>
                      <a:cubicBezTo>
                        <a:pt x="94" y="24"/>
                        <a:pt x="92" y="22"/>
                        <a:pt x="90" y="21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1"/>
                        <a:pt x="94" y="11"/>
                        <a:pt x="94" y="11"/>
                      </a:cubicBezTo>
                      <a:cubicBezTo>
                        <a:pt x="94" y="10"/>
                        <a:pt x="94" y="9"/>
                        <a:pt x="93" y="9"/>
                      </a:cubicBezTo>
                      <a:cubicBezTo>
                        <a:pt x="92" y="8"/>
                        <a:pt x="91" y="9"/>
                        <a:pt x="90" y="10"/>
                      </a:cubicBezTo>
                      <a:cubicBezTo>
                        <a:pt x="83" y="17"/>
                        <a:pt x="83" y="17"/>
                        <a:pt x="83" y="17"/>
                      </a:cubicBezTo>
                      <a:cubicBezTo>
                        <a:pt x="81" y="15"/>
                        <a:pt x="79" y="15"/>
                        <a:pt x="77" y="14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4"/>
                        <a:pt x="77" y="4"/>
                        <a:pt x="77" y="3"/>
                      </a:cubicBezTo>
                      <a:cubicBezTo>
                        <a:pt x="77" y="2"/>
                        <a:pt x="76" y="2"/>
                        <a:pt x="75" y="1"/>
                      </a:cubicBezTo>
                      <a:cubicBezTo>
                        <a:pt x="74" y="1"/>
                        <a:pt x="73" y="2"/>
                        <a:pt x="73" y="3"/>
                      </a:cubicBezTo>
                      <a:cubicBezTo>
                        <a:pt x="69" y="12"/>
                        <a:pt x="69" y="12"/>
                        <a:pt x="69" y="12"/>
                      </a:cubicBezTo>
                      <a:cubicBezTo>
                        <a:pt x="66" y="11"/>
                        <a:pt x="64" y="11"/>
                        <a:pt x="61" y="11"/>
                      </a:cubicBezTo>
                      <a:cubicBezTo>
                        <a:pt x="59" y="2"/>
                        <a:pt x="59" y="2"/>
                        <a:pt x="59" y="2"/>
                      </a:cubicBezTo>
                      <a:cubicBezTo>
                        <a:pt x="58" y="1"/>
                        <a:pt x="58" y="0"/>
                        <a:pt x="56" y="0"/>
                      </a:cubicBezTo>
                      <a:cubicBezTo>
                        <a:pt x="55" y="0"/>
                        <a:pt x="55" y="1"/>
                        <a:pt x="55" y="2"/>
                      </a:cubicBezTo>
                      <a:cubicBezTo>
                        <a:pt x="55" y="2"/>
                        <a:pt x="55" y="2"/>
                        <a:pt x="55" y="2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1" y="12"/>
                        <a:pt x="48" y="13"/>
                        <a:pt x="46" y="13"/>
                      </a:cubicBezTo>
                      <a:cubicBezTo>
                        <a:pt x="40" y="5"/>
                        <a:pt x="40" y="5"/>
                        <a:pt x="40" y="5"/>
                      </a:cubicBezTo>
                      <a:cubicBezTo>
                        <a:pt x="40" y="4"/>
                        <a:pt x="39" y="4"/>
                        <a:pt x="38" y="4"/>
                      </a:cubicBezTo>
                      <a:cubicBezTo>
                        <a:pt x="37" y="4"/>
                        <a:pt x="37" y="5"/>
                        <a:pt x="37" y="6"/>
                      </a:cubicBezTo>
                      <a:cubicBezTo>
                        <a:pt x="37" y="6"/>
                        <a:pt x="37" y="6"/>
                        <a:pt x="37" y="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6" y="18"/>
                        <a:pt x="34" y="19"/>
                        <a:pt x="32" y="20"/>
                      </a:cubicBezTo>
                      <a:cubicBezTo>
                        <a:pt x="24" y="14"/>
                        <a:pt x="24" y="14"/>
                        <a:pt x="24" y="14"/>
                      </a:cubicBezTo>
                      <a:cubicBezTo>
                        <a:pt x="24" y="13"/>
                        <a:pt x="22" y="13"/>
                        <a:pt x="22" y="14"/>
                      </a:cubicBezTo>
                      <a:cubicBezTo>
                        <a:pt x="21" y="14"/>
                        <a:pt x="21" y="15"/>
                        <a:pt x="21" y="15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6" y="26"/>
                        <a:pt x="26" y="26"/>
                        <a:pt x="26" y="26"/>
                      </a:cubicBezTo>
                      <a:cubicBezTo>
                        <a:pt x="24" y="27"/>
                        <a:pt x="23" y="29"/>
                        <a:pt x="21" y="31"/>
                      </a:cubicBezTo>
                      <a:cubicBezTo>
                        <a:pt x="12" y="28"/>
                        <a:pt x="12" y="28"/>
                        <a:pt x="12" y="28"/>
                      </a:cubicBezTo>
                      <a:cubicBezTo>
                        <a:pt x="11" y="27"/>
                        <a:pt x="10" y="27"/>
                        <a:pt x="9" y="28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1"/>
                        <a:pt x="10" y="31"/>
                      </a:cubicBezTo>
                      <a:cubicBezTo>
                        <a:pt x="17" y="38"/>
                        <a:pt x="17" y="38"/>
                        <a:pt x="17" y="38"/>
                      </a:cubicBezTo>
                      <a:cubicBezTo>
                        <a:pt x="16" y="40"/>
                        <a:pt x="15" y="42"/>
                        <a:pt x="14" y="45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3" y="44"/>
                        <a:pt x="2" y="45"/>
                        <a:pt x="2" y="46"/>
                      </a:cubicBezTo>
                      <a:cubicBezTo>
                        <a:pt x="2" y="46"/>
                        <a:pt x="2" y="46"/>
                        <a:pt x="2" y="46"/>
                      </a:cubicBezTo>
                      <a:cubicBezTo>
                        <a:pt x="2" y="47"/>
                        <a:pt x="2" y="48"/>
                        <a:pt x="3" y="48"/>
                      </a:cubicBezTo>
                      <a:cubicBezTo>
                        <a:pt x="12" y="53"/>
                        <a:pt x="12" y="53"/>
                        <a:pt x="12" y="53"/>
                      </a:cubicBezTo>
                      <a:cubicBezTo>
                        <a:pt x="12" y="55"/>
                        <a:pt x="11" y="57"/>
                        <a:pt x="11" y="60"/>
                      </a:cubicBezTo>
                      <a:cubicBezTo>
                        <a:pt x="2" y="63"/>
                        <a:pt x="2" y="63"/>
                        <a:pt x="2" y="63"/>
                      </a:cubicBezTo>
                      <a:cubicBezTo>
                        <a:pt x="1" y="63"/>
                        <a:pt x="0" y="64"/>
                        <a:pt x="0" y="65"/>
                      </a:cubicBez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66"/>
                        <a:pt x="1" y="67"/>
                        <a:pt x="2" y="67"/>
                      </a:cubicBezTo>
                      <a:cubicBezTo>
                        <a:pt x="12" y="68"/>
                        <a:pt x="12" y="68"/>
                        <a:pt x="12" y="68"/>
                      </a:cubicBezTo>
                      <a:cubicBezTo>
                        <a:pt x="12" y="71"/>
                        <a:pt x="13" y="73"/>
                        <a:pt x="14" y="75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5" y="81"/>
                        <a:pt x="4" y="82"/>
                        <a:pt x="4" y="83"/>
                      </a:cubicBezTo>
                      <a:cubicBezTo>
                        <a:pt x="4" y="83"/>
                        <a:pt x="4" y="83"/>
                        <a:pt x="4" y="83"/>
                      </a:cubicBezTo>
                      <a:cubicBezTo>
                        <a:pt x="5" y="84"/>
                        <a:pt x="6" y="85"/>
                        <a:pt x="7" y="84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18" y="85"/>
                        <a:pt x="19" y="87"/>
                        <a:pt x="20" y="89"/>
                      </a:cubicBezTo>
                      <a:cubicBezTo>
                        <a:pt x="14" y="97"/>
                        <a:pt x="14" y="97"/>
                        <a:pt x="14" y="97"/>
                      </a:cubicBezTo>
                      <a:cubicBezTo>
                        <a:pt x="14" y="97"/>
                        <a:pt x="14" y="98"/>
                        <a:pt x="14" y="98"/>
                      </a:cubicBezTo>
                      <a:cubicBezTo>
                        <a:pt x="14" y="99"/>
                        <a:pt x="14" y="99"/>
                        <a:pt x="14" y="100"/>
                      </a:cubicBezTo>
                      <a:cubicBezTo>
                        <a:pt x="15" y="100"/>
                        <a:pt x="16" y="101"/>
                        <a:pt x="17" y="100"/>
                      </a:cubicBezTo>
                      <a:cubicBezTo>
                        <a:pt x="26" y="95"/>
                        <a:pt x="26" y="95"/>
                        <a:pt x="26" y="95"/>
                      </a:cubicBezTo>
                      <a:cubicBezTo>
                        <a:pt x="28" y="97"/>
                        <a:pt x="29" y="99"/>
                        <a:pt x="31" y="100"/>
                      </a:cubicBezTo>
                      <a:cubicBezTo>
                        <a:pt x="28" y="109"/>
                        <a:pt x="28" y="109"/>
                        <a:pt x="28" y="109"/>
                      </a:cubicBezTo>
                      <a:cubicBezTo>
                        <a:pt x="28" y="110"/>
                        <a:pt x="28" y="110"/>
                        <a:pt x="28" y="110"/>
                      </a:cubicBezTo>
                      <a:cubicBezTo>
                        <a:pt x="28" y="111"/>
                        <a:pt x="28" y="112"/>
                        <a:pt x="29" y="112"/>
                      </a:cubicBezTo>
                      <a:cubicBezTo>
                        <a:pt x="30" y="113"/>
                        <a:pt x="31" y="112"/>
                        <a:pt x="31" y="112"/>
                      </a:cubicBezTo>
                      <a:cubicBezTo>
                        <a:pt x="38" y="104"/>
                        <a:pt x="38" y="104"/>
                        <a:pt x="38" y="104"/>
                      </a:cubicBezTo>
                      <a:cubicBezTo>
                        <a:pt x="40" y="106"/>
                        <a:pt x="43" y="106"/>
                        <a:pt x="45" y="107"/>
                      </a:cubicBezTo>
                      <a:cubicBezTo>
                        <a:pt x="45" y="117"/>
                        <a:pt x="45" y="117"/>
                        <a:pt x="45" y="117"/>
                      </a:cubicBezTo>
                      <a:cubicBezTo>
                        <a:pt x="45" y="117"/>
                        <a:pt x="45" y="117"/>
                        <a:pt x="45" y="118"/>
                      </a:cubicBezTo>
                      <a:cubicBezTo>
                        <a:pt x="45" y="119"/>
                        <a:pt x="45" y="119"/>
                        <a:pt x="46" y="120"/>
                      </a:cubicBezTo>
                      <a:cubicBezTo>
                        <a:pt x="47" y="120"/>
                        <a:pt x="48" y="119"/>
                        <a:pt x="49" y="118"/>
                      </a:cubicBezTo>
                      <a:cubicBezTo>
                        <a:pt x="53" y="109"/>
                        <a:pt x="53" y="109"/>
                        <a:pt x="53" y="109"/>
                      </a:cubicBezTo>
                      <a:cubicBezTo>
                        <a:pt x="55" y="110"/>
                        <a:pt x="58" y="110"/>
                        <a:pt x="60" y="110"/>
                      </a:cubicBezTo>
                      <a:cubicBezTo>
                        <a:pt x="63" y="119"/>
                        <a:pt x="63" y="119"/>
                        <a:pt x="63" y="119"/>
                      </a:cubicBezTo>
                      <a:cubicBezTo>
                        <a:pt x="63" y="120"/>
                        <a:pt x="64" y="121"/>
                        <a:pt x="65" y="121"/>
                      </a:cubicBezTo>
                      <a:cubicBezTo>
                        <a:pt x="65" y="121"/>
                        <a:pt x="65" y="121"/>
                        <a:pt x="65" y="121"/>
                      </a:cubicBezTo>
                      <a:cubicBezTo>
                        <a:pt x="66" y="121"/>
                        <a:pt x="67" y="120"/>
                        <a:pt x="67" y="119"/>
                      </a:cubicBezTo>
                      <a:cubicBezTo>
                        <a:pt x="67" y="119"/>
                        <a:pt x="67" y="119"/>
                        <a:pt x="67" y="119"/>
                      </a:cubicBezTo>
                      <a:cubicBezTo>
                        <a:pt x="68" y="109"/>
                        <a:pt x="68" y="109"/>
                        <a:pt x="68" y="109"/>
                      </a:cubicBezTo>
                      <a:cubicBezTo>
                        <a:pt x="71" y="109"/>
                        <a:pt x="73" y="108"/>
                        <a:pt x="75" y="108"/>
                      </a:cubicBezTo>
                      <a:cubicBezTo>
                        <a:pt x="81" y="116"/>
                        <a:pt x="81" y="116"/>
                        <a:pt x="81" y="116"/>
                      </a:cubicBezTo>
                      <a:cubicBezTo>
                        <a:pt x="82" y="117"/>
                        <a:pt x="83" y="117"/>
                        <a:pt x="84" y="117"/>
                      </a:cubicBezTo>
                      <a:cubicBezTo>
                        <a:pt x="84" y="117"/>
                        <a:pt x="85" y="116"/>
                        <a:pt x="85" y="115"/>
                      </a:cubicBezTo>
                      <a:cubicBezTo>
                        <a:pt x="85" y="115"/>
                        <a:pt x="85" y="115"/>
                        <a:pt x="85" y="114"/>
                      </a:cubicBezTo>
                      <a:cubicBezTo>
                        <a:pt x="83" y="104"/>
                        <a:pt x="83" y="104"/>
                        <a:pt x="83" y="104"/>
                      </a:cubicBezTo>
                      <a:cubicBezTo>
                        <a:pt x="85" y="103"/>
                        <a:pt x="87" y="102"/>
                        <a:pt x="89" y="101"/>
                      </a:cubicBezTo>
                      <a:cubicBezTo>
                        <a:pt x="97" y="107"/>
                        <a:pt x="97" y="107"/>
                        <a:pt x="97" y="107"/>
                      </a:cubicBezTo>
                      <a:cubicBezTo>
                        <a:pt x="98" y="108"/>
                        <a:pt x="99" y="108"/>
                        <a:pt x="100" y="107"/>
                      </a:cubicBezTo>
                      <a:cubicBezTo>
                        <a:pt x="100" y="107"/>
                        <a:pt x="101" y="106"/>
                        <a:pt x="101" y="106"/>
                      </a:cubicBezTo>
                      <a:cubicBezTo>
                        <a:pt x="101" y="105"/>
                        <a:pt x="100" y="105"/>
                        <a:pt x="100" y="104"/>
                      </a:cubicBezTo>
                      <a:cubicBezTo>
                        <a:pt x="96" y="95"/>
                        <a:pt x="96" y="95"/>
                        <a:pt x="96" y="95"/>
                      </a:cubicBezTo>
                      <a:cubicBezTo>
                        <a:pt x="97" y="94"/>
                        <a:pt x="99" y="92"/>
                        <a:pt x="100" y="90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1" y="94"/>
                        <a:pt x="112" y="94"/>
                        <a:pt x="112" y="93"/>
                      </a:cubicBezTo>
                      <a:cubicBezTo>
                        <a:pt x="113" y="92"/>
                        <a:pt x="113" y="92"/>
                        <a:pt x="113" y="92"/>
                      </a:cubicBezTo>
                      <a:cubicBezTo>
                        <a:pt x="113" y="91"/>
                        <a:pt x="112" y="90"/>
                        <a:pt x="112" y="90"/>
                      </a:cubicBezTo>
                      <a:cubicBezTo>
                        <a:pt x="105" y="83"/>
                        <a:pt x="105" y="83"/>
                        <a:pt x="105" y="83"/>
                      </a:cubicBezTo>
                      <a:cubicBezTo>
                        <a:pt x="106" y="81"/>
                        <a:pt x="107" y="79"/>
                        <a:pt x="107" y="76"/>
                      </a:cubicBezTo>
                      <a:cubicBezTo>
                        <a:pt x="117" y="77"/>
                        <a:pt x="117" y="77"/>
                        <a:pt x="117" y="77"/>
                      </a:cubicBezTo>
                      <a:cubicBezTo>
                        <a:pt x="118" y="77"/>
                        <a:pt x="120" y="76"/>
                        <a:pt x="120" y="75"/>
                      </a:cubicBezTo>
                      <a:cubicBezTo>
                        <a:pt x="120" y="75"/>
                        <a:pt x="120" y="75"/>
                        <a:pt x="120" y="75"/>
                      </a:cubicBezTo>
                      <a:cubicBezTo>
                        <a:pt x="120" y="74"/>
                        <a:pt x="119" y="73"/>
                        <a:pt x="118" y="73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10" y="66"/>
                        <a:pt x="110" y="64"/>
                        <a:pt x="110" y="61"/>
                      </a:cubicBezTo>
                      <a:lnTo>
                        <a:pt x="120" y="58"/>
                      </a:lnTo>
                      <a:close/>
                      <a:moveTo>
                        <a:pt x="61" y="72"/>
                      </a:moveTo>
                      <a:cubicBezTo>
                        <a:pt x="55" y="72"/>
                        <a:pt x="50" y="67"/>
                        <a:pt x="50" y="61"/>
                      </a:cubicBezTo>
                      <a:cubicBezTo>
                        <a:pt x="50" y="54"/>
                        <a:pt x="55" y="49"/>
                        <a:pt x="61" y="49"/>
                      </a:cubicBezTo>
                      <a:cubicBezTo>
                        <a:pt x="67" y="49"/>
                        <a:pt x="72" y="54"/>
                        <a:pt x="72" y="61"/>
                      </a:cubicBezTo>
                      <a:cubicBezTo>
                        <a:pt x="72" y="67"/>
                        <a:pt x="67" y="72"/>
                        <a:pt x="61" y="7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6" name="Oval 21"/>
                <p:cNvSpPr>
                  <a:spLocks noChangeArrowheads="1"/>
                </p:cNvSpPr>
                <p:nvPr/>
              </p:nvSpPr>
              <p:spPr bwMode="auto">
                <a:xfrm>
                  <a:off x="1717675" y="811213"/>
                  <a:ext cx="171450" cy="17145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7" name="Oval 22"/>
                <p:cNvSpPr>
                  <a:spLocks noChangeArrowheads="1"/>
                </p:cNvSpPr>
                <p:nvPr/>
              </p:nvSpPr>
              <p:spPr bwMode="auto">
                <a:xfrm>
                  <a:off x="996950" y="1141413"/>
                  <a:ext cx="115888" cy="119063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8" name="Freeform 23"/>
                <p:cNvSpPr>
                  <a:spLocks noEditPoints="1" noChangeArrowheads="1"/>
                </p:cNvSpPr>
                <p:nvPr/>
              </p:nvSpPr>
              <p:spPr bwMode="auto">
                <a:xfrm>
                  <a:off x="0" y="788988"/>
                  <a:ext cx="2692401" cy="2659063"/>
                </a:xfrm>
                <a:custGeom>
                  <a:avLst/>
                  <a:gdLst>
                    <a:gd name="T0" fmla="*/ 605 w 718"/>
                    <a:gd name="T1" fmla="*/ 20 h 709"/>
                    <a:gd name="T2" fmla="*/ 602 w 718"/>
                    <a:gd name="T3" fmla="*/ 58 h 709"/>
                    <a:gd name="T4" fmla="*/ 587 w 718"/>
                    <a:gd name="T5" fmla="*/ 93 h 709"/>
                    <a:gd name="T6" fmla="*/ 563 w 718"/>
                    <a:gd name="T7" fmla="*/ 121 h 709"/>
                    <a:gd name="T8" fmla="*/ 530 w 718"/>
                    <a:gd name="T9" fmla="*/ 141 h 709"/>
                    <a:gd name="T10" fmla="*/ 493 w 718"/>
                    <a:gd name="T11" fmla="*/ 149 h 709"/>
                    <a:gd name="T12" fmla="*/ 456 w 718"/>
                    <a:gd name="T13" fmla="*/ 147 h 709"/>
                    <a:gd name="T14" fmla="*/ 420 w 718"/>
                    <a:gd name="T15" fmla="*/ 134 h 709"/>
                    <a:gd name="T16" fmla="*/ 391 w 718"/>
                    <a:gd name="T17" fmla="*/ 110 h 709"/>
                    <a:gd name="T18" fmla="*/ 371 w 718"/>
                    <a:gd name="T19" fmla="*/ 78 h 709"/>
                    <a:gd name="T20" fmla="*/ 361 w 718"/>
                    <a:gd name="T21" fmla="*/ 42 h 709"/>
                    <a:gd name="T22" fmla="*/ 363 w 718"/>
                    <a:gd name="T23" fmla="*/ 4 h 709"/>
                    <a:gd name="T24" fmla="*/ 68 w 718"/>
                    <a:gd name="T25" fmla="*/ 221 h 709"/>
                    <a:gd name="T26" fmla="*/ 162 w 718"/>
                    <a:gd name="T27" fmla="*/ 514 h 709"/>
                    <a:gd name="T28" fmla="*/ 334 w 718"/>
                    <a:gd name="T29" fmla="*/ 176 h 709"/>
                    <a:gd name="T30" fmla="*/ 311 w 718"/>
                    <a:gd name="T31" fmla="*/ 189 h 709"/>
                    <a:gd name="T32" fmla="*/ 288 w 718"/>
                    <a:gd name="T33" fmla="*/ 197 h 709"/>
                    <a:gd name="T34" fmla="*/ 258 w 718"/>
                    <a:gd name="T35" fmla="*/ 192 h 709"/>
                    <a:gd name="T36" fmla="*/ 234 w 718"/>
                    <a:gd name="T37" fmla="*/ 181 h 709"/>
                    <a:gd name="T38" fmla="*/ 214 w 718"/>
                    <a:gd name="T39" fmla="*/ 164 h 709"/>
                    <a:gd name="T40" fmla="*/ 201 w 718"/>
                    <a:gd name="T41" fmla="*/ 141 h 709"/>
                    <a:gd name="T42" fmla="*/ 195 w 718"/>
                    <a:gd name="T43" fmla="*/ 116 h 709"/>
                    <a:gd name="T44" fmla="*/ 197 w 718"/>
                    <a:gd name="T45" fmla="*/ 89 h 709"/>
                    <a:gd name="T46" fmla="*/ 207 w 718"/>
                    <a:gd name="T47" fmla="*/ 64 h 709"/>
                    <a:gd name="T48" fmla="*/ 225 w 718"/>
                    <a:gd name="T49" fmla="*/ 43 h 709"/>
                    <a:gd name="T50" fmla="*/ 249 w 718"/>
                    <a:gd name="T51" fmla="*/ 29 h 709"/>
                    <a:gd name="T52" fmla="*/ 275 w 718"/>
                    <a:gd name="T53" fmla="*/ 23 h 709"/>
                    <a:gd name="T54" fmla="*/ 305 w 718"/>
                    <a:gd name="T55" fmla="*/ 28 h 709"/>
                    <a:gd name="T56" fmla="*/ 329 w 718"/>
                    <a:gd name="T57" fmla="*/ 38 h 709"/>
                    <a:gd name="T58" fmla="*/ 349 w 718"/>
                    <a:gd name="T59" fmla="*/ 55 h 709"/>
                    <a:gd name="T60" fmla="*/ 362 w 718"/>
                    <a:gd name="T61" fmla="*/ 78 h 709"/>
                    <a:gd name="T62" fmla="*/ 368 w 718"/>
                    <a:gd name="T63" fmla="*/ 104 h 709"/>
                    <a:gd name="T64" fmla="*/ 366 w 718"/>
                    <a:gd name="T65" fmla="*/ 131 h 709"/>
                    <a:gd name="T66" fmla="*/ 356 w 718"/>
                    <a:gd name="T67" fmla="*/ 156 h 709"/>
                    <a:gd name="T68" fmla="*/ 338 w 718"/>
                    <a:gd name="T69" fmla="*/ 176 h 709"/>
                    <a:gd name="T70" fmla="*/ 451 w 718"/>
                    <a:gd name="T71" fmla="*/ 208 h 709"/>
                    <a:gd name="T72" fmla="*/ 444 w 718"/>
                    <a:gd name="T73" fmla="*/ 224 h 709"/>
                    <a:gd name="T74" fmla="*/ 433 w 718"/>
                    <a:gd name="T75" fmla="*/ 237 h 709"/>
                    <a:gd name="T76" fmla="*/ 418 w 718"/>
                    <a:gd name="T77" fmla="*/ 247 h 709"/>
                    <a:gd name="T78" fmla="*/ 401 w 718"/>
                    <a:gd name="T79" fmla="*/ 251 h 709"/>
                    <a:gd name="T80" fmla="*/ 383 w 718"/>
                    <a:gd name="T81" fmla="*/ 250 h 709"/>
                    <a:gd name="T82" fmla="*/ 367 w 718"/>
                    <a:gd name="T83" fmla="*/ 243 h 709"/>
                    <a:gd name="T84" fmla="*/ 353 w 718"/>
                    <a:gd name="T85" fmla="*/ 232 h 709"/>
                    <a:gd name="T86" fmla="*/ 343 w 718"/>
                    <a:gd name="T87" fmla="*/ 217 h 709"/>
                    <a:gd name="T88" fmla="*/ 339 w 718"/>
                    <a:gd name="T89" fmla="*/ 200 h 709"/>
                    <a:gd name="T90" fmla="*/ 340 w 718"/>
                    <a:gd name="T91" fmla="*/ 183 h 709"/>
                    <a:gd name="T92" fmla="*/ 346 w 718"/>
                    <a:gd name="T93" fmla="*/ 166 h 709"/>
                    <a:gd name="T94" fmla="*/ 357 w 718"/>
                    <a:gd name="T95" fmla="*/ 153 h 709"/>
                    <a:gd name="T96" fmla="*/ 372 w 718"/>
                    <a:gd name="T97" fmla="*/ 143 h 709"/>
                    <a:gd name="T98" fmla="*/ 389 w 718"/>
                    <a:gd name="T99" fmla="*/ 138 h 709"/>
                    <a:gd name="T100" fmla="*/ 407 w 718"/>
                    <a:gd name="T101" fmla="*/ 139 h 709"/>
                    <a:gd name="T102" fmla="*/ 423 w 718"/>
                    <a:gd name="T103" fmla="*/ 146 h 709"/>
                    <a:gd name="T104" fmla="*/ 437 w 718"/>
                    <a:gd name="T105" fmla="*/ 157 h 709"/>
                    <a:gd name="T106" fmla="*/ 446 w 718"/>
                    <a:gd name="T107" fmla="*/ 172 h 709"/>
                    <a:gd name="T108" fmla="*/ 451 w 718"/>
                    <a:gd name="T109" fmla="*/ 189 h 709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718"/>
                    <a:gd name="T166" fmla="*/ 0 h 709"/>
                    <a:gd name="T167" fmla="*/ 718 w 718"/>
                    <a:gd name="T168" fmla="*/ 709 h 709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718" h="709">
                      <a:moveTo>
                        <a:pt x="606" y="330"/>
                      </a:moveTo>
                      <a:cubicBezTo>
                        <a:pt x="718" y="140"/>
                        <a:pt x="627" y="0"/>
                        <a:pt x="627" y="0"/>
                      </a:cubicBezTo>
                      <a:cubicBezTo>
                        <a:pt x="578" y="0"/>
                        <a:pt x="578" y="0"/>
                        <a:pt x="578" y="0"/>
                      </a:cubicBezTo>
                      <a:cubicBezTo>
                        <a:pt x="579" y="4"/>
                        <a:pt x="580" y="9"/>
                        <a:pt x="581" y="13"/>
                      </a:cubicBezTo>
                      <a:cubicBezTo>
                        <a:pt x="601" y="16"/>
                        <a:pt x="601" y="16"/>
                        <a:pt x="601" y="16"/>
                      </a:cubicBezTo>
                      <a:cubicBezTo>
                        <a:pt x="603" y="16"/>
                        <a:pt x="605" y="18"/>
                        <a:pt x="605" y="20"/>
                      </a:cubicBezTo>
                      <a:cubicBezTo>
                        <a:pt x="605" y="20"/>
                        <a:pt x="605" y="20"/>
                        <a:pt x="605" y="20"/>
                      </a:cubicBezTo>
                      <a:cubicBezTo>
                        <a:pt x="605" y="23"/>
                        <a:pt x="604" y="24"/>
                        <a:pt x="601" y="24"/>
                      </a:cubicBezTo>
                      <a:cubicBezTo>
                        <a:pt x="582" y="30"/>
                        <a:pt x="582" y="30"/>
                        <a:pt x="582" y="30"/>
                      </a:cubicBezTo>
                      <a:cubicBezTo>
                        <a:pt x="582" y="35"/>
                        <a:pt x="581" y="40"/>
                        <a:pt x="581" y="45"/>
                      </a:cubicBezTo>
                      <a:cubicBezTo>
                        <a:pt x="599" y="54"/>
                        <a:pt x="599" y="54"/>
                        <a:pt x="599" y="54"/>
                      </a:cubicBezTo>
                      <a:cubicBezTo>
                        <a:pt x="601" y="55"/>
                        <a:pt x="602" y="56"/>
                        <a:pt x="602" y="58"/>
                      </a:cubicBezTo>
                      <a:cubicBezTo>
                        <a:pt x="602" y="58"/>
                        <a:pt x="602" y="59"/>
                        <a:pt x="602" y="59"/>
                      </a:cubicBezTo>
                      <a:cubicBezTo>
                        <a:pt x="601" y="61"/>
                        <a:pt x="599" y="62"/>
                        <a:pt x="597" y="62"/>
                      </a:cubicBezTo>
                      <a:cubicBezTo>
                        <a:pt x="577" y="62"/>
                        <a:pt x="577" y="62"/>
                        <a:pt x="577" y="62"/>
                      </a:cubicBezTo>
                      <a:cubicBezTo>
                        <a:pt x="575" y="66"/>
                        <a:pt x="573" y="71"/>
                        <a:pt x="571" y="75"/>
                      </a:cubicBezTo>
                      <a:cubicBezTo>
                        <a:pt x="585" y="89"/>
                        <a:pt x="585" y="89"/>
                        <a:pt x="585" y="89"/>
                      </a:cubicBezTo>
                      <a:cubicBezTo>
                        <a:pt x="587" y="90"/>
                        <a:pt x="587" y="91"/>
                        <a:pt x="587" y="93"/>
                      </a:cubicBezTo>
                      <a:cubicBezTo>
                        <a:pt x="587" y="94"/>
                        <a:pt x="587" y="94"/>
                        <a:pt x="587" y="95"/>
                      </a:cubicBezTo>
                      <a:cubicBezTo>
                        <a:pt x="585" y="97"/>
                        <a:pt x="583" y="97"/>
                        <a:pt x="581" y="96"/>
                      </a:cubicBezTo>
                      <a:cubicBezTo>
                        <a:pt x="562" y="90"/>
                        <a:pt x="562" y="90"/>
                        <a:pt x="562" y="90"/>
                      </a:cubicBezTo>
                      <a:cubicBezTo>
                        <a:pt x="559" y="94"/>
                        <a:pt x="556" y="97"/>
                        <a:pt x="552" y="101"/>
                      </a:cubicBezTo>
                      <a:cubicBezTo>
                        <a:pt x="562" y="119"/>
                        <a:pt x="562" y="119"/>
                        <a:pt x="562" y="119"/>
                      </a:cubicBezTo>
                      <a:cubicBezTo>
                        <a:pt x="562" y="120"/>
                        <a:pt x="563" y="120"/>
                        <a:pt x="563" y="121"/>
                      </a:cubicBezTo>
                      <a:cubicBezTo>
                        <a:pt x="563" y="122"/>
                        <a:pt x="562" y="124"/>
                        <a:pt x="561" y="124"/>
                      </a:cubicBezTo>
                      <a:cubicBezTo>
                        <a:pt x="559" y="126"/>
                        <a:pt x="557" y="126"/>
                        <a:pt x="555" y="124"/>
                      </a:cubicBezTo>
                      <a:cubicBezTo>
                        <a:pt x="539" y="112"/>
                        <a:pt x="539" y="112"/>
                        <a:pt x="539" y="112"/>
                      </a:cubicBezTo>
                      <a:cubicBezTo>
                        <a:pt x="535" y="114"/>
                        <a:pt x="531" y="117"/>
                        <a:pt x="527" y="119"/>
                      </a:cubicBezTo>
                      <a:cubicBezTo>
                        <a:pt x="530" y="139"/>
                        <a:pt x="530" y="139"/>
                        <a:pt x="530" y="139"/>
                      </a:cubicBezTo>
                      <a:cubicBezTo>
                        <a:pt x="530" y="140"/>
                        <a:pt x="530" y="140"/>
                        <a:pt x="530" y="141"/>
                      </a:cubicBezTo>
                      <a:cubicBezTo>
                        <a:pt x="530" y="142"/>
                        <a:pt x="529" y="144"/>
                        <a:pt x="528" y="145"/>
                      </a:cubicBezTo>
                      <a:cubicBezTo>
                        <a:pt x="526" y="145"/>
                        <a:pt x="523" y="144"/>
                        <a:pt x="522" y="142"/>
                      </a:cubicBezTo>
                      <a:cubicBezTo>
                        <a:pt x="511" y="126"/>
                        <a:pt x="511" y="126"/>
                        <a:pt x="511" y="126"/>
                      </a:cubicBezTo>
                      <a:cubicBezTo>
                        <a:pt x="506" y="127"/>
                        <a:pt x="501" y="128"/>
                        <a:pt x="497" y="129"/>
                      </a:cubicBezTo>
                      <a:cubicBezTo>
                        <a:pt x="493" y="149"/>
                        <a:pt x="493" y="149"/>
                        <a:pt x="493" y="149"/>
                      </a:cubicBezTo>
                      <a:cubicBezTo>
                        <a:pt x="493" y="149"/>
                        <a:pt x="493" y="149"/>
                        <a:pt x="493" y="149"/>
                      </a:cubicBezTo>
                      <a:cubicBezTo>
                        <a:pt x="493" y="151"/>
                        <a:pt x="492" y="153"/>
                        <a:pt x="490" y="153"/>
                      </a:cubicBezTo>
                      <a:cubicBezTo>
                        <a:pt x="490" y="153"/>
                        <a:pt x="490" y="153"/>
                        <a:pt x="489" y="153"/>
                      </a:cubicBezTo>
                      <a:cubicBezTo>
                        <a:pt x="487" y="153"/>
                        <a:pt x="486" y="152"/>
                        <a:pt x="485" y="150"/>
                      </a:cubicBezTo>
                      <a:cubicBezTo>
                        <a:pt x="479" y="130"/>
                        <a:pt x="479" y="130"/>
                        <a:pt x="479" y="130"/>
                      </a:cubicBezTo>
                      <a:cubicBezTo>
                        <a:pt x="475" y="130"/>
                        <a:pt x="470" y="130"/>
                        <a:pt x="465" y="129"/>
                      </a:cubicBezTo>
                      <a:cubicBezTo>
                        <a:pt x="456" y="147"/>
                        <a:pt x="456" y="147"/>
                        <a:pt x="456" y="147"/>
                      </a:cubicBezTo>
                      <a:cubicBezTo>
                        <a:pt x="455" y="149"/>
                        <a:pt x="453" y="151"/>
                        <a:pt x="451" y="150"/>
                      </a:cubicBezTo>
                      <a:cubicBezTo>
                        <a:pt x="449" y="150"/>
                        <a:pt x="448" y="148"/>
                        <a:pt x="448" y="146"/>
                      </a:cubicBezTo>
                      <a:cubicBezTo>
                        <a:pt x="448" y="146"/>
                        <a:pt x="448" y="146"/>
                        <a:pt x="448" y="145"/>
                      </a:cubicBezTo>
                      <a:cubicBezTo>
                        <a:pt x="448" y="125"/>
                        <a:pt x="448" y="125"/>
                        <a:pt x="448" y="125"/>
                      </a:cubicBezTo>
                      <a:cubicBezTo>
                        <a:pt x="444" y="123"/>
                        <a:pt x="439" y="121"/>
                        <a:pt x="435" y="119"/>
                      </a:cubicBezTo>
                      <a:cubicBezTo>
                        <a:pt x="420" y="134"/>
                        <a:pt x="420" y="134"/>
                        <a:pt x="420" y="134"/>
                      </a:cubicBezTo>
                      <a:cubicBezTo>
                        <a:pt x="419" y="135"/>
                        <a:pt x="417" y="136"/>
                        <a:pt x="415" y="135"/>
                      </a:cubicBezTo>
                      <a:cubicBezTo>
                        <a:pt x="414" y="134"/>
                        <a:pt x="413" y="133"/>
                        <a:pt x="413" y="131"/>
                      </a:cubicBezTo>
                      <a:cubicBezTo>
                        <a:pt x="413" y="131"/>
                        <a:pt x="413" y="130"/>
                        <a:pt x="414" y="129"/>
                      </a:cubicBezTo>
                      <a:cubicBezTo>
                        <a:pt x="420" y="110"/>
                        <a:pt x="420" y="110"/>
                        <a:pt x="420" y="110"/>
                      </a:cubicBezTo>
                      <a:cubicBezTo>
                        <a:pt x="416" y="107"/>
                        <a:pt x="413" y="104"/>
                        <a:pt x="409" y="101"/>
                      </a:cubicBezTo>
                      <a:cubicBezTo>
                        <a:pt x="391" y="110"/>
                        <a:pt x="391" y="110"/>
                        <a:pt x="391" y="110"/>
                      </a:cubicBezTo>
                      <a:cubicBezTo>
                        <a:pt x="389" y="111"/>
                        <a:pt x="387" y="111"/>
                        <a:pt x="386" y="109"/>
                      </a:cubicBezTo>
                      <a:cubicBezTo>
                        <a:pt x="385" y="109"/>
                        <a:pt x="385" y="108"/>
                        <a:pt x="385" y="107"/>
                      </a:cubicBezTo>
                      <a:cubicBezTo>
                        <a:pt x="385" y="106"/>
                        <a:pt x="385" y="104"/>
                        <a:pt x="386" y="104"/>
                      </a:cubicBezTo>
                      <a:cubicBezTo>
                        <a:pt x="398" y="87"/>
                        <a:pt x="398" y="87"/>
                        <a:pt x="398" y="87"/>
                      </a:cubicBezTo>
                      <a:cubicBezTo>
                        <a:pt x="395" y="83"/>
                        <a:pt x="393" y="79"/>
                        <a:pt x="391" y="75"/>
                      </a:cubicBezTo>
                      <a:cubicBezTo>
                        <a:pt x="371" y="78"/>
                        <a:pt x="371" y="78"/>
                        <a:pt x="371" y="78"/>
                      </a:cubicBezTo>
                      <a:cubicBezTo>
                        <a:pt x="369" y="79"/>
                        <a:pt x="366" y="78"/>
                        <a:pt x="365" y="76"/>
                      </a:cubicBezTo>
                      <a:cubicBezTo>
                        <a:pt x="365" y="75"/>
                        <a:pt x="365" y="75"/>
                        <a:pt x="365" y="74"/>
                      </a:cubicBezTo>
                      <a:cubicBezTo>
                        <a:pt x="365" y="73"/>
                        <a:pt x="366" y="71"/>
                        <a:pt x="368" y="71"/>
                      </a:cubicBezTo>
                      <a:cubicBezTo>
                        <a:pt x="384" y="59"/>
                        <a:pt x="384" y="59"/>
                        <a:pt x="384" y="59"/>
                      </a:cubicBezTo>
                      <a:cubicBezTo>
                        <a:pt x="383" y="54"/>
                        <a:pt x="382" y="50"/>
                        <a:pt x="381" y="45"/>
                      </a:cubicBezTo>
                      <a:cubicBezTo>
                        <a:pt x="361" y="42"/>
                        <a:pt x="361" y="42"/>
                        <a:pt x="361" y="42"/>
                      </a:cubicBezTo>
                      <a:cubicBezTo>
                        <a:pt x="359" y="42"/>
                        <a:pt x="357" y="40"/>
                        <a:pt x="357" y="38"/>
                      </a:cubicBezTo>
                      <a:cubicBezTo>
                        <a:pt x="357" y="38"/>
                        <a:pt x="357" y="38"/>
                        <a:pt x="357" y="38"/>
                      </a:cubicBezTo>
                      <a:cubicBezTo>
                        <a:pt x="357" y="36"/>
                        <a:pt x="358" y="34"/>
                        <a:pt x="360" y="34"/>
                      </a:cubicBezTo>
                      <a:cubicBezTo>
                        <a:pt x="380" y="28"/>
                        <a:pt x="380" y="28"/>
                        <a:pt x="380" y="28"/>
                      </a:cubicBezTo>
                      <a:cubicBezTo>
                        <a:pt x="380" y="23"/>
                        <a:pt x="380" y="18"/>
                        <a:pt x="381" y="13"/>
                      </a:cubicBezTo>
                      <a:cubicBezTo>
                        <a:pt x="363" y="4"/>
                        <a:pt x="363" y="4"/>
                        <a:pt x="363" y="4"/>
                      </a:cubicBezTo>
                      <a:cubicBezTo>
                        <a:pt x="361" y="4"/>
                        <a:pt x="360" y="2"/>
                        <a:pt x="360" y="0"/>
                      </a:cubicBezTo>
                      <a:cubicBezTo>
                        <a:pt x="360" y="0"/>
                        <a:pt x="360" y="0"/>
                        <a:pt x="360" y="0"/>
                      </a:cubicBez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103" y="41"/>
                        <a:pt x="83" y="85"/>
                        <a:pt x="83" y="85"/>
                      </a:cubicBezTo>
                      <a:cubicBezTo>
                        <a:pt x="71" y="115"/>
                        <a:pt x="79" y="137"/>
                        <a:pt x="79" y="137"/>
                      </a:cubicBezTo>
                      <a:cubicBezTo>
                        <a:pt x="103" y="178"/>
                        <a:pt x="84" y="200"/>
                        <a:pt x="68" y="221"/>
                      </a:cubicBezTo>
                      <a:cubicBezTo>
                        <a:pt x="53" y="242"/>
                        <a:pt x="0" y="315"/>
                        <a:pt x="51" y="317"/>
                      </a:cubicBezTo>
                      <a:cubicBezTo>
                        <a:pt x="99" y="318"/>
                        <a:pt x="84" y="334"/>
                        <a:pt x="84" y="334"/>
                      </a:cubicBezTo>
                      <a:cubicBezTo>
                        <a:pt x="63" y="380"/>
                        <a:pt x="96" y="381"/>
                        <a:pt x="96" y="381"/>
                      </a:cubicBezTo>
                      <a:cubicBezTo>
                        <a:pt x="81" y="408"/>
                        <a:pt x="103" y="409"/>
                        <a:pt x="103" y="409"/>
                      </a:cubicBezTo>
                      <a:cubicBezTo>
                        <a:pt x="135" y="409"/>
                        <a:pt x="118" y="438"/>
                        <a:pt x="118" y="438"/>
                      </a:cubicBezTo>
                      <a:cubicBezTo>
                        <a:pt x="79" y="481"/>
                        <a:pt x="113" y="524"/>
                        <a:pt x="162" y="514"/>
                      </a:cubicBezTo>
                      <a:cubicBezTo>
                        <a:pt x="259" y="494"/>
                        <a:pt x="309" y="527"/>
                        <a:pt x="286" y="597"/>
                      </a:cubicBezTo>
                      <a:cubicBezTo>
                        <a:pt x="263" y="666"/>
                        <a:pt x="232" y="709"/>
                        <a:pt x="232" y="709"/>
                      </a:cubicBezTo>
                      <a:cubicBezTo>
                        <a:pt x="659" y="709"/>
                        <a:pt x="659" y="709"/>
                        <a:pt x="659" y="709"/>
                      </a:cubicBezTo>
                      <a:cubicBezTo>
                        <a:pt x="568" y="521"/>
                        <a:pt x="568" y="521"/>
                        <a:pt x="568" y="521"/>
                      </a:cubicBezTo>
                      <a:cubicBezTo>
                        <a:pt x="540" y="458"/>
                        <a:pt x="606" y="330"/>
                        <a:pt x="606" y="330"/>
                      </a:cubicBezTo>
                      <a:close/>
                      <a:moveTo>
                        <a:pt x="334" y="176"/>
                      </a:moveTo>
                      <a:cubicBezTo>
                        <a:pt x="322" y="168"/>
                        <a:pt x="322" y="168"/>
                        <a:pt x="322" y="168"/>
                      </a:cubicBezTo>
                      <a:cubicBezTo>
                        <a:pt x="320" y="169"/>
                        <a:pt x="317" y="171"/>
                        <a:pt x="314" y="173"/>
                      </a:cubicBezTo>
                      <a:cubicBezTo>
                        <a:pt x="316" y="187"/>
                        <a:pt x="316" y="187"/>
                        <a:pt x="316" y="187"/>
                      </a:cubicBezTo>
                      <a:cubicBezTo>
                        <a:pt x="316" y="187"/>
                        <a:pt x="316" y="188"/>
                        <a:pt x="316" y="188"/>
                      </a:cubicBezTo>
                      <a:cubicBezTo>
                        <a:pt x="316" y="189"/>
                        <a:pt x="315" y="190"/>
                        <a:pt x="314" y="191"/>
                      </a:cubicBezTo>
                      <a:cubicBezTo>
                        <a:pt x="313" y="191"/>
                        <a:pt x="311" y="190"/>
                        <a:pt x="311" y="189"/>
                      </a:cubicBezTo>
                      <a:cubicBezTo>
                        <a:pt x="302" y="177"/>
                        <a:pt x="302" y="177"/>
                        <a:pt x="302" y="177"/>
                      </a:cubicBezTo>
                      <a:cubicBezTo>
                        <a:pt x="299" y="178"/>
                        <a:pt x="296" y="179"/>
                        <a:pt x="293" y="180"/>
                      </a:cubicBezTo>
                      <a:cubicBezTo>
                        <a:pt x="290" y="194"/>
                        <a:pt x="290" y="194"/>
                        <a:pt x="290" y="194"/>
                      </a:cubicBezTo>
                      <a:cubicBezTo>
                        <a:pt x="290" y="194"/>
                        <a:pt x="290" y="194"/>
                        <a:pt x="290" y="194"/>
                      </a:cubicBezTo>
                      <a:cubicBezTo>
                        <a:pt x="290" y="195"/>
                        <a:pt x="289" y="197"/>
                        <a:pt x="288" y="197"/>
                      </a:cubicBezTo>
                      <a:cubicBezTo>
                        <a:pt x="288" y="197"/>
                        <a:pt x="288" y="197"/>
                        <a:pt x="288" y="197"/>
                      </a:cubicBezTo>
                      <a:cubicBezTo>
                        <a:pt x="286" y="197"/>
                        <a:pt x="285" y="196"/>
                        <a:pt x="285" y="194"/>
                      </a:cubicBezTo>
                      <a:cubicBezTo>
                        <a:pt x="281" y="180"/>
                        <a:pt x="281" y="180"/>
                        <a:pt x="281" y="180"/>
                      </a:cubicBezTo>
                      <a:cubicBezTo>
                        <a:pt x="277" y="180"/>
                        <a:pt x="274" y="180"/>
                        <a:pt x="270" y="180"/>
                      </a:cubicBezTo>
                      <a:cubicBezTo>
                        <a:pt x="264" y="192"/>
                        <a:pt x="264" y="192"/>
                        <a:pt x="264" y="192"/>
                      </a:cubicBezTo>
                      <a:cubicBezTo>
                        <a:pt x="264" y="194"/>
                        <a:pt x="262" y="195"/>
                        <a:pt x="261" y="194"/>
                      </a:cubicBezTo>
                      <a:cubicBezTo>
                        <a:pt x="259" y="194"/>
                        <a:pt x="258" y="193"/>
                        <a:pt x="258" y="192"/>
                      </a:cubicBezTo>
                      <a:cubicBezTo>
                        <a:pt x="258" y="191"/>
                        <a:pt x="258" y="191"/>
                        <a:pt x="259" y="191"/>
                      </a:cubicBezTo>
                      <a:cubicBezTo>
                        <a:pt x="259" y="177"/>
                        <a:pt x="259" y="177"/>
                        <a:pt x="259" y="177"/>
                      </a:cubicBezTo>
                      <a:cubicBezTo>
                        <a:pt x="255" y="176"/>
                        <a:pt x="252" y="174"/>
                        <a:pt x="249" y="173"/>
                      </a:cubicBezTo>
                      <a:cubicBezTo>
                        <a:pt x="239" y="183"/>
                        <a:pt x="239" y="183"/>
                        <a:pt x="239" y="183"/>
                      </a:cubicBezTo>
                      <a:cubicBezTo>
                        <a:pt x="238" y="184"/>
                        <a:pt x="237" y="185"/>
                        <a:pt x="235" y="184"/>
                      </a:cubicBezTo>
                      <a:cubicBezTo>
                        <a:pt x="235" y="183"/>
                        <a:pt x="234" y="182"/>
                        <a:pt x="234" y="181"/>
                      </a:cubicBezTo>
                      <a:cubicBezTo>
                        <a:pt x="234" y="181"/>
                        <a:pt x="234" y="180"/>
                        <a:pt x="235" y="180"/>
                      </a:cubicBezTo>
                      <a:cubicBezTo>
                        <a:pt x="239" y="166"/>
                        <a:pt x="239" y="166"/>
                        <a:pt x="239" y="166"/>
                      </a:cubicBezTo>
                      <a:cubicBezTo>
                        <a:pt x="236" y="164"/>
                        <a:pt x="234" y="162"/>
                        <a:pt x="231" y="160"/>
                      </a:cubicBezTo>
                      <a:cubicBezTo>
                        <a:pt x="219" y="166"/>
                        <a:pt x="219" y="166"/>
                        <a:pt x="219" y="166"/>
                      </a:cubicBezTo>
                      <a:cubicBezTo>
                        <a:pt x="218" y="167"/>
                        <a:pt x="216" y="167"/>
                        <a:pt x="215" y="166"/>
                      </a:cubicBezTo>
                      <a:cubicBezTo>
                        <a:pt x="214" y="165"/>
                        <a:pt x="214" y="165"/>
                        <a:pt x="214" y="164"/>
                      </a:cubicBezTo>
                      <a:cubicBezTo>
                        <a:pt x="214" y="163"/>
                        <a:pt x="214" y="163"/>
                        <a:pt x="215" y="162"/>
                      </a:cubicBezTo>
                      <a:cubicBezTo>
                        <a:pt x="224" y="151"/>
                        <a:pt x="224" y="151"/>
                        <a:pt x="224" y="151"/>
                      </a:cubicBezTo>
                      <a:cubicBezTo>
                        <a:pt x="222" y="148"/>
                        <a:pt x="220" y="145"/>
                        <a:pt x="218" y="142"/>
                      </a:cubicBezTo>
                      <a:cubicBezTo>
                        <a:pt x="204" y="144"/>
                        <a:pt x="204" y="144"/>
                        <a:pt x="204" y="144"/>
                      </a:cubicBezTo>
                      <a:cubicBezTo>
                        <a:pt x="203" y="145"/>
                        <a:pt x="201" y="144"/>
                        <a:pt x="201" y="143"/>
                      </a:cubicBezTo>
                      <a:cubicBezTo>
                        <a:pt x="201" y="142"/>
                        <a:pt x="201" y="142"/>
                        <a:pt x="201" y="141"/>
                      </a:cubicBezTo>
                      <a:cubicBezTo>
                        <a:pt x="201" y="140"/>
                        <a:pt x="201" y="139"/>
                        <a:pt x="202" y="139"/>
                      </a:cubicBezTo>
                      <a:cubicBezTo>
                        <a:pt x="214" y="131"/>
                        <a:pt x="214" y="131"/>
                        <a:pt x="214" y="131"/>
                      </a:cubicBezTo>
                      <a:cubicBezTo>
                        <a:pt x="213" y="127"/>
                        <a:pt x="212" y="124"/>
                        <a:pt x="212" y="121"/>
                      </a:cubicBezTo>
                      <a:cubicBezTo>
                        <a:pt x="198" y="119"/>
                        <a:pt x="198" y="119"/>
                        <a:pt x="198" y="119"/>
                      </a:cubicBezTo>
                      <a:cubicBezTo>
                        <a:pt x="196" y="119"/>
                        <a:pt x="195" y="118"/>
                        <a:pt x="195" y="116"/>
                      </a:cubicBezTo>
                      <a:cubicBezTo>
                        <a:pt x="195" y="116"/>
                        <a:pt x="195" y="116"/>
                        <a:pt x="195" y="116"/>
                      </a:cubicBezTo>
                      <a:cubicBezTo>
                        <a:pt x="195" y="114"/>
                        <a:pt x="196" y="113"/>
                        <a:pt x="197" y="113"/>
                      </a:cubicBezTo>
                      <a:cubicBezTo>
                        <a:pt x="211" y="109"/>
                        <a:pt x="211" y="109"/>
                        <a:pt x="211" y="109"/>
                      </a:cubicBezTo>
                      <a:cubicBezTo>
                        <a:pt x="211" y="105"/>
                        <a:pt x="211" y="102"/>
                        <a:pt x="212" y="99"/>
                      </a:cubicBezTo>
                      <a:cubicBezTo>
                        <a:pt x="199" y="92"/>
                        <a:pt x="199" y="92"/>
                        <a:pt x="199" y="92"/>
                      </a:cubicBezTo>
                      <a:cubicBezTo>
                        <a:pt x="198" y="92"/>
                        <a:pt x="197" y="91"/>
                        <a:pt x="197" y="89"/>
                      </a:cubicBezTo>
                      <a:cubicBezTo>
                        <a:pt x="197" y="89"/>
                        <a:pt x="197" y="89"/>
                        <a:pt x="197" y="89"/>
                      </a:cubicBezTo>
                      <a:cubicBezTo>
                        <a:pt x="197" y="87"/>
                        <a:pt x="199" y="86"/>
                        <a:pt x="200" y="87"/>
                      </a:cubicBezTo>
                      <a:cubicBezTo>
                        <a:pt x="215" y="87"/>
                        <a:pt x="215" y="87"/>
                        <a:pt x="215" y="87"/>
                      </a:cubicBezTo>
                      <a:cubicBezTo>
                        <a:pt x="216" y="84"/>
                        <a:pt x="217" y="81"/>
                        <a:pt x="218" y="78"/>
                      </a:cubicBezTo>
                      <a:cubicBezTo>
                        <a:pt x="208" y="68"/>
                        <a:pt x="208" y="68"/>
                        <a:pt x="208" y="68"/>
                      </a:cubicBezTo>
                      <a:cubicBezTo>
                        <a:pt x="208" y="67"/>
                        <a:pt x="207" y="66"/>
                        <a:pt x="207" y="65"/>
                      </a:cubicBezTo>
                      <a:cubicBezTo>
                        <a:pt x="207" y="65"/>
                        <a:pt x="207" y="64"/>
                        <a:pt x="207" y="64"/>
                      </a:cubicBezTo>
                      <a:cubicBezTo>
                        <a:pt x="208" y="62"/>
                        <a:pt x="210" y="62"/>
                        <a:pt x="211" y="63"/>
                      </a:cubicBezTo>
                      <a:cubicBezTo>
                        <a:pt x="225" y="67"/>
                        <a:pt x="225" y="67"/>
                        <a:pt x="225" y="67"/>
                      </a:cubicBezTo>
                      <a:cubicBezTo>
                        <a:pt x="227" y="65"/>
                        <a:pt x="229" y="62"/>
                        <a:pt x="232" y="60"/>
                      </a:cubicBezTo>
                      <a:cubicBezTo>
                        <a:pt x="225" y="47"/>
                        <a:pt x="225" y="47"/>
                        <a:pt x="225" y="47"/>
                      </a:cubicBezTo>
                      <a:cubicBezTo>
                        <a:pt x="225" y="46"/>
                        <a:pt x="224" y="46"/>
                        <a:pt x="224" y="45"/>
                      </a:cubicBezTo>
                      <a:cubicBezTo>
                        <a:pt x="224" y="44"/>
                        <a:pt x="225" y="44"/>
                        <a:pt x="225" y="43"/>
                      </a:cubicBezTo>
                      <a:cubicBezTo>
                        <a:pt x="227" y="42"/>
                        <a:pt x="228" y="42"/>
                        <a:pt x="229" y="43"/>
                      </a:cubicBezTo>
                      <a:cubicBezTo>
                        <a:pt x="241" y="52"/>
                        <a:pt x="241" y="52"/>
                        <a:pt x="241" y="52"/>
                      </a:cubicBezTo>
                      <a:cubicBezTo>
                        <a:pt x="243" y="50"/>
                        <a:pt x="246" y="48"/>
                        <a:pt x="249" y="47"/>
                      </a:cubicBezTo>
                      <a:cubicBezTo>
                        <a:pt x="247" y="33"/>
                        <a:pt x="247" y="33"/>
                        <a:pt x="247" y="33"/>
                      </a:cubicBezTo>
                      <a:cubicBezTo>
                        <a:pt x="247" y="32"/>
                        <a:pt x="247" y="32"/>
                        <a:pt x="247" y="32"/>
                      </a:cubicBezTo>
                      <a:cubicBezTo>
                        <a:pt x="247" y="30"/>
                        <a:pt x="248" y="29"/>
                        <a:pt x="249" y="29"/>
                      </a:cubicBezTo>
                      <a:cubicBezTo>
                        <a:pt x="250" y="28"/>
                        <a:pt x="252" y="29"/>
                        <a:pt x="252" y="31"/>
                      </a:cubicBezTo>
                      <a:cubicBezTo>
                        <a:pt x="261" y="42"/>
                        <a:pt x="261" y="42"/>
                        <a:pt x="261" y="42"/>
                      </a:cubicBezTo>
                      <a:cubicBezTo>
                        <a:pt x="264" y="41"/>
                        <a:pt x="267" y="40"/>
                        <a:pt x="270" y="40"/>
                      </a:cubicBezTo>
                      <a:cubicBezTo>
                        <a:pt x="273" y="26"/>
                        <a:pt x="273" y="26"/>
                        <a:pt x="273" y="26"/>
                      </a:cubicBezTo>
                      <a:cubicBezTo>
                        <a:pt x="273" y="26"/>
                        <a:pt x="273" y="26"/>
                        <a:pt x="273" y="26"/>
                      </a:cubicBezTo>
                      <a:cubicBezTo>
                        <a:pt x="273" y="24"/>
                        <a:pt x="274" y="23"/>
                        <a:pt x="275" y="23"/>
                      </a:cubicBezTo>
                      <a:cubicBezTo>
                        <a:pt x="277" y="23"/>
                        <a:pt x="278" y="24"/>
                        <a:pt x="278" y="25"/>
                      </a:cubicBezTo>
                      <a:cubicBezTo>
                        <a:pt x="282" y="39"/>
                        <a:pt x="282" y="39"/>
                        <a:pt x="282" y="39"/>
                      </a:cubicBezTo>
                      <a:cubicBezTo>
                        <a:pt x="286" y="39"/>
                        <a:pt x="289" y="39"/>
                        <a:pt x="293" y="40"/>
                      </a:cubicBezTo>
                      <a:cubicBezTo>
                        <a:pt x="299" y="27"/>
                        <a:pt x="299" y="27"/>
                        <a:pt x="299" y="27"/>
                      </a:cubicBezTo>
                      <a:cubicBezTo>
                        <a:pt x="299" y="26"/>
                        <a:pt x="301" y="25"/>
                        <a:pt x="302" y="25"/>
                      </a:cubicBezTo>
                      <a:cubicBezTo>
                        <a:pt x="304" y="25"/>
                        <a:pt x="305" y="27"/>
                        <a:pt x="305" y="28"/>
                      </a:cubicBezTo>
                      <a:cubicBezTo>
                        <a:pt x="305" y="28"/>
                        <a:pt x="305" y="28"/>
                        <a:pt x="304" y="29"/>
                      </a:cubicBezTo>
                      <a:cubicBezTo>
                        <a:pt x="304" y="43"/>
                        <a:pt x="304" y="43"/>
                        <a:pt x="304" y="43"/>
                      </a:cubicBezTo>
                      <a:cubicBezTo>
                        <a:pt x="308" y="44"/>
                        <a:pt x="311" y="45"/>
                        <a:pt x="314" y="47"/>
                      </a:cubicBezTo>
                      <a:cubicBezTo>
                        <a:pt x="324" y="37"/>
                        <a:pt x="324" y="37"/>
                        <a:pt x="324" y="37"/>
                      </a:cubicBezTo>
                      <a:cubicBezTo>
                        <a:pt x="325" y="35"/>
                        <a:pt x="326" y="35"/>
                        <a:pt x="328" y="36"/>
                      </a:cubicBezTo>
                      <a:cubicBezTo>
                        <a:pt x="328" y="36"/>
                        <a:pt x="329" y="37"/>
                        <a:pt x="329" y="38"/>
                      </a:cubicBezTo>
                      <a:cubicBezTo>
                        <a:pt x="329" y="39"/>
                        <a:pt x="329" y="39"/>
                        <a:pt x="328" y="40"/>
                      </a:cubicBezTo>
                      <a:cubicBezTo>
                        <a:pt x="324" y="53"/>
                        <a:pt x="324" y="53"/>
                        <a:pt x="324" y="53"/>
                      </a:cubicBezTo>
                      <a:cubicBezTo>
                        <a:pt x="327" y="55"/>
                        <a:pt x="329" y="57"/>
                        <a:pt x="332" y="60"/>
                      </a:cubicBezTo>
                      <a:cubicBezTo>
                        <a:pt x="344" y="53"/>
                        <a:pt x="344" y="53"/>
                        <a:pt x="344" y="53"/>
                      </a:cubicBezTo>
                      <a:cubicBezTo>
                        <a:pt x="345" y="52"/>
                        <a:pt x="347" y="52"/>
                        <a:pt x="348" y="54"/>
                      </a:cubicBezTo>
                      <a:cubicBezTo>
                        <a:pt x="349" y="54"/>
                        <a:pt x="349" y="55"/>
                        <a:pt x="349" y="55"/>
                      </a:cubicBezTo>
                      <a:cubicBezTo>
                        <a:pt x="349" y="56"/>
                        <a:pt x="349" y="57"/>
                        <a:pt x="348" y="58"/>
                      </a:cubicBezTo>
                      <a:cubicBezTo>
                        <a:pt x="339" y="69"/>
                        <a:pt x="339" y="69"/>
                        <a:pt x="339" y="69"/>
                      </a:cubicBezTo>
                      <a:cubicBezTo>
                        <a:pt x="341" y="72"/>
                        <a:pt x="343" y="75"/>
                        <a:pt x="345" y="78"/>
                      </a:cubicBezTo>
                      <a:cubicBezTo>
                        <a:pt x="359" y="75"/>
                        <a:pt x="359" y="75"/>
                        <a:pt x="359" y="75"/>
                      </a:cubicBezTo>
                      <a:cubicBezTo>
                        <a:pt x="360" y="75"/>
                        <a:pt x="362" y="76"/>
                        <a:pt x="362" y="77"/>
                      </a:cubicBezTo>
                      <a:cubicBezTo>
                        <a:pt x="362" y="77"/>
                        <a:pt x="362" y="78"/>
                        <a:pt x="362" y="78"/>
                      </a:cubicBezTo>
                      <a:cubicBezTo>
                        <a:pt x="362" y="79"/>
                        <a:pt x="362" y="80"/>
                        <a:pt x="361" y="81"/>
                      </a:cubicBezTo>
                      <a:cubicBezTo>
                        <a:pt x="349" y="89"/>
                        <a:pt x="349" y="89"/>
                        <a:pt x="349" y="89"/>
                      </a:cubicBezTo>
                      <a:cubicBezTo>
                        <a:pt x="350" y="92"/>
                        <a:pt x="351" y="95"/>
                        <a:pt x="351" y="99"/>
                      </a:cubicBezTo>
                      <a:cubicBezTo>
                        <a:pt x="365" y="101"/>
                        <a:pt x="365" y="101"/>
                        <a:pt x="365" y="101"/>
                      </a:cubicBezTo>
                      <a:cubicBezTo>
                        <a:pt x="367" y="101"/>
                        <a:pt x="368" y="102"/>
                        <a:pt x="368" y="104"/>
                      </a:cubicBezTo>
                      <a:cubicBezTo>
                        <a:pt x="368" y="104"/>
                        <a:pt x="368" y="104"/>
                        <a:pt x="368" y="104"/>
                      </a:cubicBezTo>
                      <a:cubicBezTo>
                        <a:pt x="368" y="105"/>
                        <a:pt x="367" y="106"/>
                        <a:pt x="366" y="107"/>
                      </a:cubicBezTo>
                      <a:cubicBezTo>
                        <a:pt x="352" y="111"/>
                        <a:pt x="352" y="111"/>
                        <a:pt x="352" y="111"/>
                      </a:cubicBezTo>
                      <a:cubicBezTo>
                        <a:pt x="352" y="114"/>
                        <a:pt x="352" y="118"/>
                        <a:pt x="351" y="121"/>
                      </a:cubicBezTo>
                      <a:cubicBezTo>
                        <a:pt x="364" y="127"/>
                        <a:pt x="364" y="127"/>
                        <a:pt x="364" y="127"/>
                      </a:cubicBezTo>
                      <a:cubicBezTo>
                        <a:pt x="365" y="128"/>
                        <a:pt x="366" y="129"/>
                        <a:pt x="366" y="130"/>
                      </a:cubicBezTo>
                      <a:cubicBezTo>
                        <a:pt x="366" y="130"/>
                        <a:pt x="366" y="130"/>
                        <a:pt x="366" y="131"/>
                      </a:cubicBezTo>
                      <a:cubicBezTo>
                        <a:pt x="366" y="132"/>
                        <a:pt x="364" y="133"/>
                        <a:pt x="363" y="133"/>
                      </a:cubicBezTo>
                      <a:cubicBezTo>
                        <a:pt x="348" y="133"/>
                        <a:pt x="348" y="133"/>
                        <a:pt x="348" y="133"/>
                      </a:cubicBezTo>
                      <a:cubicBezTo>
                        <a:pt x="347" y="136"/>
                        <a:pt x="346" y="139"/>
                        <a:pt x="345" y="142"/>
                      </a:cubicBezTo>
                      <a:cubicBezTo>
                        <a:pt x="355" y="152"/>
                        <a:pt x="355" y="152"/>
                        <a:pt x="355" y="152"/>
                      </a:cubicBezTo>
                      <a:cubicBezTo>
                        <a:pt x="355" y="153"/>
                        <a:pt x="356" y="153"/>
                        <a:pt x="356" y="154"/>
                      </a:cubicBezTo>
                      <a:cubicBezTo>
                        <a:pt x="356" y="155"/>
                        <a:pt x="356" y="155"/>
                        <a:pt x="356" y="156"/>
                      </a:cubicBezTo>
                      <a:cubicBezTo>
                        <a:pt x="355" y="157"/>
                        <a:pt x="353" y="158"/>
                        <a:pt x="352" y="157"/>
                      </a:cubicBezTo>
                      <a:cubicBezTo>
                        <a:pt x="338" y="152"/>
                        <a:pt x="338" y="152"/>
                        <a:pt x="338" y="152"/>
                      </a:cubicBezTo>
                      <a:cubicBezTo>
                        <a:pt x="336" y="155"/>
                        <a:pt x="334" y="157"/>
                        <a:pt x="331" y="160"/>
                      </a:cubicBezTo>
                      <a:cubicBezTo>
                        <a:pt x="338" y="173"/>
                        <a:pt x="338" y="173"/>
                        <a:pt x="338" y="173"/>
                      </a:cubicBezTo>
                      <a:cubicBezTo>
                        <a:pt x="338" y="173"/>
                        <a:pt x="339" y="174"/>
                        <a:pt x="339" y="174"/>
                      </a:cubicBezTo>
                      <a:cubicBezTo>
                        <a:pt x="339" y="175"/>
                        <a:pt x="338" y="176"/>
                        <a:pt x="338" y="176"/>
                      </a:cubicBezTo>
                      <a:cubicBezTo>
                        <a:pt x="336" y="177"/>
                        <a:pt x="335" y="177"/>
                        <a:pt x="334" y="176"/>
                      </a:cubicBezTo>
                      <a:close/>
                      <a:moveTo>
                        <a:pt x="451" y="192"/>
                      </a:moveTo>
                      <a:cubicBezTo>
                        <a:pt x="442" y="195"/>
                        <a:pt x="442" y="195"/>
                        <a:pt x="442" y="195"/>
                      </a:cubicBezTo>
                      <a:cubicBezTo>
                        <a:pt x="442" y="197"/>
                        <a:pt x="442" y="200"/>
                        <a:pt x="441" y="202"/>
                      </a:cubicBezTo>
                      <a:cubicBezTo>
                        <a:pt x="450" y="206"/>
                        <a:pt x="450" y="206"/>
                        <a:pt x="450" y="206"/>
                      </a:cubicBezTo>
                      <a:cubicBezTo>
                        <a:pt x="451" y="206"/>
                        <a:pt x="451" y="207"/>
                        <a:pt x="451" y="208"/>
                      </a:cubicBezTo>
                      <a:cubicBezTo>
                        <a:pt x="451" y="208"/>
                        <a:pt x="451" y="208"/>
                        <a:pt x="451" y="208"/>
                      </a:cubicBezTo>
                      <a:cubicBezTo>
                        <a:pt x="451" y="209"/>
                        <a:pt x="450" y="210"/>
                        <a:pt x="449" y="210"/>
                      </a:cubicBezTo>
                      <a:cubicBezTo>
                        <a:pt x="439" y="210"/>
                        <a:pt x="439" y="210"/>
                        <a:pt x="439" y="210"/>
                      </a:cubicBezTo>
                      <a:cubicBezTo>
                        <a:pt x="439" y="212"/>
                        <a:pt x="438" y="214"/>
                        <a:pt x="437" y="216"/>
                      </a:cubicBezTo>
                      <a:cubicBezTo>
                        <a:pt x="444" y="223"/>
                        <a:pt x="444" y="223"/>
                        <a:pt x="444" y="223"/>
                      </a:cubicBezTo>
                      <a:cubicBezTo>
                        <a:pt x="444" y="223"/>
                        <a:pt x="444" y="224"/>
                        <a:pt x="444" y="224"/>
                      </a:cubicBezTo>
                      <a:cubicBezTo>
                        <a:pt x="444" y="225"/>
                        <a:pt x="444" y="225"/>
                        <a:pt x="444" y="225"/>
                      </a:cubicBezTo>
                      <a:cubicBezTo>
                        <a:pt x="444" y="226"/>
                        <a:pt x="443" y="226"/>
                        <a:pt x="442" y="226"/>
                      </a:cubicBezTo>
                      <a:cubicBezTo>
                        <a:pt x="433" y="223"/>
                        <a:pt x="433" y="223"/>
                        <a:pt x="433" y="223"/>
                      </a:cubicBezTo>
                      <a:cubicBezTo>
                        <a:pt x="431" y="224"/>
                        <a:pt x="430" y="226"/>
                        <a:pt x="428" y="228"/>
                      </a:cubicBezTo>
                      <a:cubicBezTo>
                        <a:pt x="433" y="236"/>
                        <a:pt x="433" y="236"/>
                        <a:pt x="433" y="236"/>
                      </a:cubicBezTo>
                      <a:cubicBezTo>
                        <a:pt x="433" y="237"/>
                        <a:pt x="433" y="237"/>
                        <a:pt x="433" y="237"/>
                      </a:cubicBezTo>
                      <a:cubicBezTo>
                        <a:pt x="433" y="238"/>
                        <a:pt x="433" y="239"/>
                        <a:pt x="432" y="239"/>
                      </a:cubicBezTo>
                      <a:cubicBezTo>
                        <a:pt x="431" y="240"/>
                        <a:pt x="430" y="239"/>
                        <a:pt x="430" y="239"/>
                      </a:cubicBezTo>
                      <a:cubicBezTo>
                        <a:pt x="422" y="233"/>
                        <a:pt x="422" y="233"/>
                        <a:pt x="422" y="233"/>
                      </a:cubicBezTo>
                      <a:cubicBezTo>
                        <a:pt x="420" y="234"/>
                        <a:pt x="418" y="235"/>
                        <a:pt x="416" y="236"/>
                      </a:cubicBezTo>
                      <a:cubicBezTo>
                        <a:pt x="418" y="246"/>
                        <a:pt x="418" y="246"/>
                        <a:pt x="418" y="246"/>
                      </a:cubicBezTo>
                      <a:cubicBezTo>
                        <a:pt x="418" y="246"/>
                        <a:pt x="418" y="246"/>
                        <a:pt x="418" y="247"/>
                      </a:cubicBezTo>
                      <a:cubicBezTo>
                        <a:pt x="418" y="247"/>
                        <a:pt x="417" y="248"/>
                        <a:pt x="417" y="248"/>
                      </a:cubicBezTo>
                      <a:cubicBezTo>
                        <a:pt x="416" y="249"/>
                        <a:pt x="415" y="248"/>
                        <a:pt x="414" y="247"/>
                      </a:cubicBezTo>
                      <a:cubicBezTo>
                        <a:pt x="409" y="239"/>
                        <a:pt x="409" y="239"/>
                        <a:pt x="409" y="239"/>
                      </a:cubicBezTo>
                      <a:cubicBezTo>
                        <a:pt x="407" y="240"/>
                        <a:pt x="404" y="241"/>
                        <a:pt x="402" y="241"/>
                      </a:cubicBezTo>
                      <a:cubicBezTo>
                        <a:pt x="401" y="250"/>
                        <a:pt x="401" y="250"/>
                        <a:pt x="401" y="250"/>
                      </a:cubicBezTo>
                      <a:cubicBezTo>
                        <a:pt x="401" y="250"/>
                        <a:pt x="401" y="251"/>
                        <a:pt x="401" y="251"/>
                      </a:cubicBezTo>
                      <a:cubicBezTo>
                        <a:pt x="401" y="252"/>
                        <a:pt x="400" y="252"/>
                        <a:pt x="399" y="252"/>
                      </a:cubicBezTo>
                      <a:cubicBezTo>
                        <a:pt x="399" y="252"/>
                        <a:pt x="399" y="252"/>
                        <a:pt x="399" y="252"/>
                      </a:cubicBezTo>
                      <a:cubicBezTo>
                        <a:pt x="398" y="252"/>
                        <a:pt x="397" y="252"/>
                        <a:pt x="397" y="251"/>
                      </a:cubicBezTo>
                      <a:cubicBezTo>
                        <a:pt x="394" y="242"/>
                        <a:pt x="394" y="242"/>
                        <a:pt x="394" y="242"/>
                      </a:cubicBezTo>
                      <a:cubicBezTo>
                        <a:pt x="392" y="242"/>
                        <a:pt x="390" y="241"/>
                        <a:pt x="387" y="241"/>
                      </a:cubicBezTo>
                      <a:cubicBezTo>
                        <a:pt x="383" y="250"/>
                        <a:pt x="383" y="250"/>
                        <a:pt x="383" y="250"/>
                      </a:cubicBezTo>
                      <a:cubicBezTo>
                        <a:pt x="383" y="251"/>
                        <a:pt x="382" y="251"/>
                        <a:pt x="381" y="251"/>
                      </a:cubicBezTo>
                      <a:cubicBezTo>
                        <a:pt x="380" y="251"/>
                        <a:pt x="379" y="250"/>
                        <a:pt x="379" y="249"/>
                      </a:cubicBezTo>
                      <a:cubicBezTo>
                        <a:pt x="379" y="249"/>
                        <a:pt x="379" y="249"/>
                        <a:pt x="379" y="249"/>
                      </a:cubicBezTo>
                      <a:cubicBezTo>
                        <a:pt x="380" y="239"/>
                        <a:pt x="380" y="239"/>
                        <a:pt x="380" y="239"/>
                      </a:cubicBezTo>
                      <a:cubicBezTo>
                        <a:pt x="377" y="238"/>
                        <a:pt x="375" y="237"/>
                        <a:pt x="373" y="236"/>
                      </a:cubicBezTo>
                      <a:cubicBezTo>
                        <a:pt x="367" y="243"/>
                        <a:pt x="367" y="243"/>
                        <a:pt x="367" y="243"/>
                      </a:cubicBezTo>
                      <a:cubicBezTo>
                        <a:pt x="366" y="244"/>
                        <a:pt x="365" y="244"/>
                        <a:pt x="364" y="244"/>
                      </a:cubicBezTo>
                      <a:cubicBezTo>
                        <a:pt x="364" y="243"/>
                        <a:pt x="363" y="243"/>
                        <a:pt x="363" y="242"/>
                      </a:cubicBezTo>
                      <a:cubicBezTo>
                        <a:pt x="363" y="242"/>
                        <a:pt x="363" y="242"/>
                        <a:pt x="364" y="241"/>
                      </a:cubicBezTo>
                      <a:cubicBezTo>
                        <a:pt x="367" y="232"/>
                        <a:pt x="367" y="232"/>
                        <a:pt x="367" y="232"/>
                      </a:cubicBezTo>
                      <a:cubicBezTo>
                        <a:pt x="365" y="231"/>
                        <a:pt x="363" y="229"/>
                        <a:pt x="361" y="228"/>
                      </a:cubicBezTo>
                      <a:cubicBezTo>
                        <a:pt x="353" y="232"/>
                        <a:pt x="353" y="232"/>
                        <a:pt x="353" y="232"/>
                      </a:cubicBezTo>
                      <a:cubicBezTo>
                        <a:pt x="352" y="233"/>
                        <a:pt x="351" y="233"/>
                        <a:pt x="350" y="232"/>
                      </a:cubicBezTo>
                      <a:cubicBezTo>
                        <a:pt x="350" y="232"/>
                        <a:pt x="350" y="231"/>
                        <a:pt x="350" y="231"/>
                      </a:cubicBezTo>
                      <a:cubicBezTo>
                        <a:pt x="350" y="230"/>
                        <a:pt x="350" y="230"/>
                        <a:pt x="351" y="229"/>
                      </a:cubicBezTo>
                      <a:cubicBezTo>
                        <a:pt x="356" y="222"/>
                        <a:pt x="356" y="222"/>
                        <a:pt x="356" y="222"/>
                      </a:cubicBezTo>
                      <a:cubicBezTo>
                        <a:pt x="355" y="220"/>
                        <a:pt x="354" y="218"/>
                        <a:pt x="353" y="216"/>
                      </a:cubicBezTo>
                      <a:cubicBezTo>
                        <a:pt x="343" y="217"/>
                        <a:pt x="343" y="217"/>
                        <a:pt x="343" y="217"/>
                      </a:cubicBezTo>
                      <a:cubicBezTo>
                        <a:pt x="342" y="218"/>
                        <a:pt x="341" y="217"/>
                        <a:pt x="341" y="216"/>
                      </a:cubicBezTo>
                      <a:cubicBezTo>
                        <a:pt x="341" y="216"/>
                        <a:pt x="341" y="216"/>
                        <a:pt x="341" y="216"/>
                      </a:cubicBezTo>
                      <a:cubicBezTo>
                        <a:pt x="341" y="215"/>
                        <a:pt x="341" y="214"/>
                        <a:pt x="342" y="214"/>
                      </a:cubicBezTo>
                      <a:cubicBezTo>
                        <a:pt x="350" y="208"/>
                        <a:pt x="350" y="208"/>
                        <a:pt x="350" y="208"/>
                      </a:cubicBezTo>
                      <a:cubicBezTo>
                        <a:pt x="349" y="206"/>
                        <a:pt x="349" y="204"/>
                        <a:pt x="348" y="202"/>
                      </a:cubicBezTo>
                      <a:cubicBezTo>
                        <a:pt x="339" y="200"/>
                        <a:pt x="339" y="200"/>
                        <a:pt x="339" y="200"/>
                      </a:cubicBezTo>
                      <a:cubicBezTo>
                        <a:pt x="338" y="200"/>
                        <a:pt x="337" y="200"/>
                        <a:pt x="337" y="199"/>
                      </a:cubicBezTo>
                      <a:cubicBezTo>
                        <a:pt x="337" y="199"/>
                        <a:pt x="337" y="198"/>
                        <a:pt x="337" y="198"/>
                      </a:cubicBezTo>
                      <a:cubicBezTo>
                        <a:pt x="337" y="197"/>
                        <a:pt x="338" y="197"/>
                        <a:pt x="339" y="197"/>
                      </a:cubicBezTo>
                      <a:cubicBezTo>
                        <a:pt x="348" y="194"/>
                        <a:pt x="348" y="194"/>
                        <a:pt x="348" y="194"/>
                      </a:cubicBezTo>
                      <a:cubicBezTo>
                        <a:pt x="348" y="191"/>
                        <a:pt x="348" y="189"/>
                        <a:pt x="348" y="187"/>
                      </a:cubicBezTo>
                      <a:cubicBezTo>
                        <a:pt x="340" y="183"/>
                        <a:pt x="340" y="183"/>
                        <a:pt x="340" y="183"/>
                      </a:cubicBezTo>
                      <a:cubicBezTo>
                        <a:pt x="339" y="182"/>
                        <a:pt x="338" y="182"/>
                        <a:pt x="338" y="181"/>
                      </a:cubicBezTo>
                      <a:cubicBezTo>
                        <a:pt x="338" y="181"/>
                        <a:pt x="338" y="181"/>
                        <a:pt x="338" y="180"/>
                      </a:cubicBezTo>
                      <a:cubicBezTo>
                        <a:pt x="339" y="179"/>
                        <a:pt x="340" y="179"/>
                        <a:pt x="341" y="179"/>
                      </a:cubicBezTo>
                      <a:cubicBezTo>
                        <a:pt x="350" y="179"/>
                        <a:pt x="350" y="179"/>
                        <a:pt x="350" y="179"/>
                      </a:cubicBezTo>
                      <a:cubicBezTo>
                        <a:pt x="351" y="177"/>
                        <a:pt x="352" y="175"/>
                        <a:pt x="353" y="173"/>
                      </a:cubicBezTo>
                      <a:cubicBezTo>
                        <a:pt x="346" y="166"/>
                        <a:pt x="346" y="166"/>
                        <a:pt x="346" y="166"/>
                      </a:cubicBezTo>
                      <a:cubicBezTo>
                        <a:pt x="346" y="166"/>
                        <a:pt x="345" y="165"/>
                        <a:pt x="345" y="165"/>
                      </a:cubicBezTo>
                      <a:cubicBezTo>
                        <a:pt x="345" y="164"/>
                        <a:pt x="345" y="164"/>
                        <a:pt x="345" y="164"/>
                      </a:cubicBezTo>
                      <a:cubicBezTo>
                        <a:pt x="346" y="163"/>
                        <a:pt x="347" y="163"/>
                        <a:pt x="348" y="163"/>
                      </a:cubicBezTo>
                      <a:cubicBezTo>
                        <a:pt x="357" y="166"/>
                        <a:pt x="357" y="166"/>
                        <a:pt x="357" y="166"/>
                      </a:cubicBezTo>
                      <a:cubicBezTo>
                        <a:pt x="358" y="164"/>
                        <a:pt x="360" y="163"/>
                        <a:pt x="361" y="161"/>
                      </a:cubicBezTo>
                      <a:cubicBezTo>
                        <a:pt x="357" y="153"/>
                        <a:pt x="357" y="153"/>
                        <a:pt x="357" y="153"/>
                      </a:cubicBezTo>
                      <a:cubicBezTo>
                        <a:pt x="357" y="152"/>
                        <a:pt x="357" y="152"/>
                        <a:pt x="357" y="151"/>
                      </a:cubicBezTo>
                      <a:cubicBezTo>
                        <a:pt x="357" y="151"/>
                        <a:pt x="357" y="150"/>
                        <a:pt x="357" y="150"/>
                      </a:cubicBezTo>
                      <a:cubicBezTo>
                        <a:pt x="358" y="149"/>
                        <a:pt x="359" y="149"/>
                        <a:pt x="360" y="150"/>
                      </a:cubicBezTo>
                      <a:cubicBezTo>
                        <a:pt x="368" y="156"/>
                        <a:pt x="368" y="156"/>
                        <a:pt x="368" y="156"/>
                      </a:cubicBezTo>
                      <a:cubicBezTo>
                        <a:pt x="369" y="155"/>
                        <a:pt x="371" y="153"/>
                        <a:pt x="373" y="152"/>
                      </a:cubicBezTo>
                      <a:cubicBezTo>
                        <a:pt x="372" y="143"/>
                        <a:pt x="372" y="143"/>
                        <a:pt x="372" y="143"/>
                      </a:cubicBezTo>
                      <a:cubicBezTo>
                        <a:pt x="372" y="143"/>
                        <a:pt x="372" y="143"/>
                        <a:pt x="372" y="142"/>
                      </a:cubicBezTo>
                      <a:cubicBezTo>
                        <a:pt x="372" y="142"/>
                        <a:pt x="372" y="141"/>
                        <a:pt x="373" y="141"/>
                      </a:cubicBezTo>
                      <a:cubicBezTo>
                        <a:pt x="374" y="140"/>
                        <a:pt x="375" y="141"/>
                        <a:pt x="375" y="142"/>
                      </a:cubicBezTo>
                      <a:cubicBezTo>
                        <a:pt x="381" y="149"/>
                        <a:pt x="381" y="149"/>
                        <a:pt x="381" y="149"/>
                      </a:cubicBezTo>
                      <a:cubicBezTo>
                        <a:pt x="383" y="149"/>
                        <a:pt x="385" y="148"/>
                        <a:pt x="387" y="148"/>
                      </a:cubicBezTo>
                      <a:cubicBezTo>
                        <a:pt x="389" y="138"/>
                        <a:pt x="389" y="138"/>
                        <a:pt x="389" y="138"/>
                      </a:cubicBezTo>
                      <a:cubicBezTo>
                        <a:pt x="389" y="138"/>
                        <a:pt x="389" y="138"/>
                        <a:pt x="389" y="138"/>
                      </a:cubicBezTo>
                      <a:cubicBezTo>
                        <a:pt x="389" y="137"/>
                        <a:pt x="390" y="136"/>
                        <a:pt x="391" y="136"/>
                      </a:cubicBezTo>
                      <a:cubicBezTo>
                        <a:pt x="392" y="136"/>
                        <a:pt x="393" y="137"/>
                        <a:pt x="393" y="138"/>
                      </a:cubicBezTo>
                      <a:cubicBezTo>
                        <a:pt x="395" y="147"/>
                        <a:pt x="395" y="147"/>
                        <a:pt x="395" y="147"/>
                      </a:cubicBezTo>
                      <a:cubicBezTo>
                        <a:pt x="398" y="147"/>
                        <a:pt x="400" y="147"/>
                        <a:pt x="402" y="148"/>
                      </a:cubicBezTo>
                      <a:cubicBezTo>
                        <a:pt x="407" y="139"/>
                        <a:pt x="407" y="139"/>
                        <a:pt x="407" y="139"/>
                      </a:cubicBezTo>
                      <a:cubicBezTo>
                        <a:pt x="407" y="138"/>
                        <a:pt x="408" y="138"/>
                        <a:pt x="409" y="138"/>
                      </a:cubicBezTo>
                      <a:cubicBezTo>
                        <a:pt x="410" y="138"/>
                        <a:pt x="410" y="139"/>
                        <a:pt x="410" y="140"/>
                      </a:cubicBezTo>
                      <a:cubicBezTo>
                        <a:pt x="410" y="140"/>
                        <a:pt x="410" y="140"/>
                        <a:pt x="410" y="140"/>
                      </a:cubicBezTo>
                      <a:cubicBezTo>
                        <a:pt x="410" y="150"/>
                        <a:pt x="410" y="150"/>
                        <a:pt x="410" y="150"/>
                      </a:cubicBezTo>
                      <a:cubicBezTo>
                        <a:pt x="412" y="150"/>
                        <a:pt x="414" y="151"/>
                        <a:pt x="416" y="152"/>
                      </a:cubicBezTo>
                      <a:cubicBezTo>
                        <a:pt x="423" y="146"/>
                        <a:pt x="423" y="146"/>
                        <a:pt x="423" y="146"/>
                      </a:cubicBezTo>
                      <a:cubicBezTo>
                        <a:pt x="424" y="145"/>
                        <a:pt x="425" y="145"/>
                        <a:pt x="426" y="145"/>
                      </a:cubicBezTo>
                      <a:cubicBezTo>
                        <a:pt x="426" y="145"/>
                        <a:pt x="426" y="146"/>
                        <a:pt x="426" y="147"/>
                      </a:cubicBezTo>
                      <a:cubicBezTo>
                        <a:pt x="426" y="147"/>
                        <a:pt x="426" y="147"/>
                        <a:pt x="426" y="148"/>
                      </a:cubicBezTo>
                      <a:cubicBezTo>
                        <a:pt x="423" y="157"/>
                        <a:pt x="423" y="157"/>
                        <a:pt x="423" y="157"/>
                      </a:cubicBezTo>
                      <a:cubicBezTo>
                        <a:pt x="425" y="158"/>
                        <a:pt x="427" y="159"/>
                        <a:pt x="428" y="161"/>
                      </a:cubicBezTo>
                      <a:cubicBezTo>
                        <a:pt x="437" y="157"/>
                        <a:pt x="437" y="157"/>
                        <a:pt x="437" y="157"/>
                      </a:cubicBezTo>
                      <a:cubicBezTo>
                        <a:pt x="437" y="156"/>
                        <a:pt x="439" y="156"/>
                        <a:pt x="439" y="157"/>
                      </a:cubicBezTo>
                      <a:cubicBezTo>
                        <a:pt x="440" y="157"/>
                        <a:pt x="440" y="158"/>
                        <a:pt x="440" y="158"/>
                      </a:cubicBezTo>
                      <a:cubicBezTo>
                        <a:pt x="440" y="159"/>
                        <a:pt x="440" y="159"/>
                        <a:pt x="439" y="160"/>
                      </a:cubicBezTo>
                      <a:cubicBezTo>
                        <a:pt x="433" y="167"/>
                        <a:pt x="433" y="167"/>
                        <a:pt x="433" y="167"/>
                      </a:cubicBezTo>
                      <a:cubicBezTo>
                        <a:pt x="435" y="169"/>
                        <a:pt x="436" y="171"/>
                        <a:pt x="437" y="173"/>
                      </a:cubicBezTo>
                      <a:cubicBezTo>
                        <a:pt x="446" y="172"/>
                        <a:pt x="446" y="172"/>
                        <a:pt x="446" y="172"/>
                      </a:cubicBezTo>
                      <a:cubicBezTo>
                        <a:pt x="447" y="171"/>
                        <a:pt x="448" y="172"/>
                        <a:pt x="449" y="173"/>
                      </a:cubicBezTo>
                      <a:cubicBezTo>
                        <a:pt x="449" y="173"/>
                        <a:pt x="449" y="173"/>
                        <a:pt x="449" y="173"/>
                      </a:cubicBezTo>
                      <a:cubicBezTo>
                        <a:pt x="449" y="174"/>
                        <a:pt x="448" y="175"/>
                        <a:pt x="448" y="175"/>
                      </a:cubicBezTo>
                      <a:cubicBezTo>
                        <a:pt x="440" y="180"/>
                        <a:pt x="440" y="180"/>
                        <a:pt x="440" y="180"/>
                      </a:cubicBezTo>
                      <a:cubicBezTo>
                        <a:pt x="441" y="183"/>
                        <a:pt x="441" y="185"/>
                        <a:pt x="441" y="187"/>
                      </a:cubicBezTo>
                      <a:cubicBezTo>
                        <a:pt x="451" y="189"/>
                        <a:pt x="451" y="189"/>
                        <a:pt x="451" y="189"/>
                      </a:cubicBezTo>
                      <a:cubicBezTo>
                        <a:pt x="452" y="188"/>
                        <a:pt x="453" y="189"/>
                        <a:pt x="453" y="190"/>
                      </a:cubicBezTo>
                      <a:cubicBezTo>
                        <a:pt x="453" y="190"/>
                        <a:pt x="453" y="190"/>
                        <a:pt x="453" y="190"/>
                      </a:cubicBezTo>
                      <a:cubicBezTo>
                        <a:pt x="453" y="191"/>
                        <a:pt x="452" y="192"/>
                        <a:pt x="451" y="19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9" name="Oval 24"/>
                <p:cNvSpPr>
                  <a:spLocks noChangeArrowheads="1"/>
                </p:cNvSpPr>
                <p:nvPr/>
              </p:nvSpPr>
              <p:spPr bwMode="auto">
                <a:xfrm>
                  <a:off x="1439863" y="1477963"/>
                  <a:ext cx="77788" cy="79375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60" name="Freeform 25"/>
                <p:cNvSpPr>
                  <a:spLocks noChangeArrowheads="1"/>
                </p:cNvSpPr>
                <p:nvPr/>
              </p:nvSpPr>
              <p:spPr bwMode="auto">
                <a:xfrm>
                  <a:off x="1349375" y="431800"/>
                  <a:ext cx="889000" cy="357188"/>
                </a:xfrm>
                <a:custGeom>
                  <a:avLst/>
                  <a:gdLst>
                    <a:gd name="T0" fmla="*/ 218 w 237"/>
                    <a:gd name="T1" fmla="*/ 95 h 95"/>
                    <a:gd name="T2" fmla="*/ 217 w 237"/>
                    <a:gd name="T3" fmla="*/ 94 h 95"/>
                    <a:gd name="T4" fmla="*/ 234 w 237"/>
                    <a:gd name="T5" fmla="*/ 82 h 95"/>
                    <a:gd name="T6" fmla="*/ 237 w 237"/>
                    <a:gd name="T7" fmla="*/ 79 h 95"/>
                    <a:gd name="T8" fmla="*/ 236 w 237"/>
                    <a:gd name="T9" fmla="*/ 77 h 95"/>
                    <a:gd name="T10" fmla="*/ 231 w 237"/>
                    <a:gd name="T11" fmla="*/ 75 h 95"/>
                    <a:gd name="T12" fmla="*/ 211 w 237"/>
                    <a:gd name="T13" fmla="*/ 78 h 95"/>
                    <a:gd name="T14" fmla="*/ 203 w 237"/>
                    <a:gd name="T15" fmla="*/ 66 h 95"/>
                    <a:gd name="T16" fmla="*/ 216 w 237"/>
                    <a:gd name="T17" fmla="*/ 49 h 95"/>
                    <a:gd name="T18" fmla="*/ 217 w 237"/>
                    <a:gd name="T19" fmla="*/ 46 h 95"/>
                    <a:gd name="T20" fmla="*/ 216 w 237"/>
                    <a:gd name="T21" fmla="*/ 44 h 95"/>
                    <a:gd name="T22" fmla="*/ 211 w 237"/>
                    <a:gd name="T23" fmla="*/ 43 h 95"/>
                    <a:gd name="T24" fmla="*/ 192 w 237"/>
                    <a:gd name="T25" fmla="*/ 53 h 95"/>
                    <a:gd name="T26" fmla="*/ 181 w 237"/>
                    <a:gd name="T27" fmla="*/ 43 h 95"/>
                    <a:gd name="T28" fmla="*/ 188 w 237"/>
                    <a:gd name="T29" fmla="*/ 24 h 95"/>
                    <a:gd name="T30" fmla="*/ 189 w 237"/>
                    <a:gd name="T31" fmla="*/ 22 h 95"/>
                    <a:gd name="T32" fmla="*/ 187 w 237"/>
                    <a:gd name="T33" fmla="*/ 18 h 95"/>
                    <a:gd name="T34" fmla="*/ 181 w 237"/>
                    <a:gd name="T35" fmla="*/ 20 h 95"/>
                    <a:gd name="T36" fmla="*/ 167 w 237"/>
                    <a:gd name="T37" fmla="*/ 34 h 95"/>
                    <a:gd name="T38" fmla="*/ 153 w 237"/>
                    <a:gd name="T39" fmla="*/ 28 h 95"/>
                    <a:gd name="T40" fmla="*/ 154 w 237"/>
                    <a:gd name="T41" fmla="*/ 8 h 95"/>
                    <a:gd name="T42" fmla="*/ 154 w 237"/>
                    <a:gd name="T43" fmla="*/ 7 h 95"/>
                    <a:gd name="T44" fmla="*/ 151 w 237"/>
                    <a:gd name="T45" fmla="*/ 3 h 95"/>
                    <a:gd name="T46" fmla="*/ 146 w 237"/>
                    <a:gd name="T47" fmla="*/ 6 h 95"/>
                    <a:gd name="T48" fmla="*/ 137 w 237"/>
                    <a:gd name="T49" fmla="*/ 24 h 95"/>
                    <a:gd name="T50" fmla="*/ 122 w 237"/>
                    <a:gd name="T51" fmla="*/ 23 h 95"/>
                    <a:gd name="T52" fmla="*/ 116 w 237"/>
                    <a:gd name="T53" fmla="*/ 4 h 95"/>
                    <a:gd name="T54" fmla="*/ 112 w 237"/>
                    <a:gd name="T55" fmla="*/ 0 h 95"/>
                    <a:gd name="T56" fmla="*/ 108 w 237"/>
                    <a:gd name="T57" fmla="*/ 4 h 95"/>
                    <a:gd name="T58" fmla="*/ 108 w 237"/>
                    <a:gd name="T59" fmla="*/ 4 h 95"/>
                    <a:gd name="T60" fmla="*/ 105 w 237"/>
                    <a:gd name="T61" fmla="*/ 24 h 95"/>
                    <a:gd name="T62" fmla="*/ 91 w 237"/>
                    <a:gd name="T63" fmla="*/ 28 h 95"/>
                    <a:gd name="T64" fmla="*/ 79 w 237"/>
                    <a:gd name="T65" fmla="*/ 11 h 95"/>
                    <a:gd name="T66" fmla="*/ 74 w 237"/>
                    <a:gd name="T67" fmla="*/ 9 h 95"/>
                    <a:gd name="T68" fmla="*/ 71 w 237"/>
                    <a:gd name="T69" fmla="*/ 12 h 95"/>
                    <a:gd name="T70" fmla="*/ 72 w 237"/>
                    <a:gd name="T71" fmla="*/ 14 h 95"/>
                    <a:gd name="T72" fmla="*/ 75 w 237"/>
                    <a:gd name="T73" fmla="*/ 34 h 95"/>
                    <a:gd name="T74" fmla="*/ 63 w 237"/>
                    <a:gd name="T75" fmla="*/ 42 h 95"/>
                    <a:gd name="T76" fmla="*/ 46 w 237"/>
                    <a:gd name="T77" fmla="*/ 29 h 95"/>
                    <a:gd name="T78" fmla="*/ 41 w 237"/>
                    <a:gd name="T79" fmla="*/ 29 h 95"/>
                    <a:gd name="T80" fmla="*/ 39 w 237"/>
                    <a:gd name="T81" fmla="*/ 32 h 95"/>
                    <a:gd name="T82" fmla="*/ 40 w 237"/>
                    <a:gd name="T83" fmla="*/ 34 h 95"/>
                    <a:gd name="T84" fmla="*/ 49 w 237"/>
                    <a:gd name="T85" fmla="*/ 53 h 95"/>
                    <a:gd name="T86" fmla="*/ 40 w 237"/>
                    <a:gd name="T87" fmla="*/ 64 h 95"/>
                    <a:gd name="T88" fmla="*/ 21 w 237"/>
                    <a:gd name="T89" fmla="*/ 57 h 95"/>
                    <a:gd name="T90" fmla="*/ 15 w 237"/>
                    <a:gd name="T91" fmla="*/ 58 h 95"/>
                    <a:gd name="T92" fmla="*/ 14 w 237"/>
                    <a:gd name="T93" fmla="*/ 60 h 95"/>
                    <a:gd name="T94" fmla="*/ 16 w 237"/>
                    <a:gd name="T95" fmla="*/ 64 h 95"/>
                    <a:gd name="T96" fmla="*/ 31 w 237"/>
                    <a:gd name="T97" fmla="*/ 78 h 95"/>
                    <a:gd name="T98" fmla="*/ 25 w 237"/>
                    <a:gd name="T99" fmla="*/ 92 h 95"/>
                    <a:gd name="T100" fmla="*/ 5 w 237"/>
                    <a:gd name="T101" fmla="*/ 91 h 95"/>
                    <a:gd name="T102" fmla="*/ 0 w 237"/>
                    <a:gd name="T103" fmla="*/ 94 h 95"/>
                    <a:gd name="T104" fmla="*/ 0 w 237"/>
                    <a:gd name="T105" fmla="*/ 95 h 95"/>
                    <a:gd name="T106" fmla="*/ 218 w 237"/>
                    <a:gd name="T107" fmla="*/ 95 h 9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37"/>
                    <a:gd name="T163" fmla="*/ 0 h 95"/>
                    <a:gd name="T164" fmla="*/ 237 w 237"/>
                    <a:gd name="T165" fmla="*/ 95 h 9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37" h="95">
                      <a:moveTo>
                        <a:pt x="218" y="95"/>
                      </a:moveTo>
                      <a:cubicBezTo>
                        <a:pt x="218" y="95"/>
                        <a:pt x="217" y="94"/>
                        <a:pt x="217" y="94"/>
                      </a:cubicBezTo>
                      <a:cubicBezTo>
                        <a:pt x="234" y="82"/>
                        <a:pt x="234" y="82"/>
                        <a:pt x="234" y="82"/>
                      </a:cubicBezTo>
                      <a:cubicBezTo>
                        <a:pt x="236" y="82"/>
                        <a:pt x="237" y="80"/>
                        <a:pt x="237" y="79"/>
                      </a:cubicBezTo>
                      <a:cubicBezTo>
                        <a:pt x="237" y="78"/>
                        <a:pt x="236" y="78"/>
                        <a:pt x="236" y="77"/>
                      </a:cubicBezTo>
                      <a:cubicBezTo>
                        <a:pt x="235" y="75"/>
                        <a:pt x="233" y="74"/>
                        <a:pt x="231" y="75"/>
                      </a:cubicBezTo>
                      <a:cubicBezTo>
                        <a:pt x="211" y="78"/>
                        <a:pt x="211" y="78"/>
                        <a:pt x="211" y="78"/>
                      </a:cubicBezTo>
                      <a:cubicBezTo>
                        <a:pt x="209" y="74"/>
                        <a:pt x="206" y="70"/>
                        <a:pt x="203" y="66"/>
                      </a:cubicBezTo>
                      <a:cubicBezTo>
                        <a:pt x="216" y="49"/>
                        <a:pt x="216" y="49"/>
                        <a:pt x="216" y="49"/>
                      </a:cubicBezTo>
                      <a:cubicBezTo>
                        <a:pt x="217" y="49"/>
                        <a:pt x="217" y="48"/>
                        <a:pt x="217" y="46"/>
                      </a:cubicBezTo>
                      <a:cubicBezTo>
                        <a:pt x="217" y="46"/>
                        <a:pt x="217" y="45"/>
                        <a:pt x="216" y="44"/>
                      </a:cubicBezTo>
                      <a:cubicBezTo>
                        <a:pt x="215" y="42"/>
                        <a:pt x="212" y="42"/>
                        <a:pt x="211" y="43"/>
                      </a:cubicBezTo>
                      <a:cubicBezTo>
                        <a:pt x="192" y="53"/>
                        <a:pt x="192" y="53"/>
                        <a:pt x="192" y="53"/>
                      </a:cubicBezTo>
                      <a:cubicBezTo>
                        <a:pt x="189" y="49"/>
                        <a:pt x="185" y="46"/>
                        <a:pt x="181" y="43"/>
                      </a:cubicBezTo>
                      <a:cubicBezTo>
                        <a:pt x="188" y="24"/>
                        <a:pt x="188" y="24"/>
                        <a:pt x="188" y="24"/>
                      </a:cubicBezTo>
                      <a:cubicBezTo>
                        <a:pt x="188" y="23"/>
                        <a:pt x="189" y="22"/>
                        <a:pt x="189" y="22"/>
                      </a:cubicBezTo>
                      <a:cubicBezTo>
                        <a:pt x="189" y="20"/>
                        <a:pt x="188" y="19"/>
                        <a:pt x="187" y="18"/>
                      </a:cubicBezTo>
                      <a:cubicBezTo>
                        <a:pt x="185" y="17"/>
                        <a:pt x="182" y="18"/>
                        <a:pt x="181" y="20"/>
                      </a:cubicBezTo>
                      <a:cubicBezTo>
                        <a:pt x="167" y="34"/>
                        <a:pt x="167" y="34"/>
                        <a:pt x="167" y="34"/>
                      </a:cubicBezTo>
                      <a:cubicBezTo>
                        <a:pt x="162" y="32"/>
                        <a:pt x="158" y="30"/>
                        <a:pt x="153" y="28"/>
                      </a:cubicBezTo>
                      <a:cubicBezTo>
                        <a:pt x="154" y="8"/>
                        <a:pt x="154" y="8"/>
                        <a:pt x="154" y="8"/>
                      </a:cubicBezTo>
                      <a:cubicBezTo>
                        <a:pt x="154" y="8"/>
                        <a:pt x="154" y="7"/>
                        <a:pt x="154" y="7"/>
                      </a:cubicBezTo>
                      <a:cubicBezTo>
                        <a:pt x="154" y="5"/>
                        <a:pt x="153" y="4"/>
                        <a:pt x="151" y="3"/>
                      </a:cubicBezTo>
                      <a:cubicBezTo>
                        <a:pt x="149" y="3"/>
                        <a:pt x="146" y="4"/>
                        <a:pt x="146" y="6"/>
                      </a:cubicBezTo>
                      <a:cubicBezTo>
                        <a:pt x="137" y="24"/>
                        <a:pt x="137" y="24"/>
                        <a:pt x="137" y="24"/>
                      </a:cubicBezTo>
                      <a:cubicBezTo>
                        <a:pt x="132" y="24"/>
                        <a:pt x="127" y="23"/>
                        <a:pt x="122" y="23"/>
                      </a:cubicBezTo>
                      <a:cubicBezTo>
                        <a:pt x="116" y="4"/>
                        <a:pt x="116" y="4"/>
                        <a:pt x="116" y="4"/>
                      </a:cubicBezTo>
                      <a:cubicBezTo>
                        <a:pt x="116" y="1"/>
                        <a:pt x="114" y="0"/>
                        <a:pt x="112" y="0"/>
                      </a:cubicBezTo>
                      <a:cubicBezTo>
                        <a:pt x="110" y="0"/>
                        <a:pt x="108" y="2"/>
                        <a:pt x="108" y="4"/>
                      </a:cubicBezTo>
                      <a:cubicBezTo>
                        <a:pt x="108" y="4"/>
                        <a:pt x="108" y="4"/>
                        <a:pt x="108" y="4"/>
                      </a:cubicBezTo>
                      <a:cubicBezTo>
                        <a:pt x="105" y="24"/>
                        <a:pt x="105" y="24"/>
                        <a:pt x="105" y="24"/>
                      </a:cubicBezTo>
                      <a:cubicBezTo>
                        <a:pt x="100" y="25"/>
                        <a:pt x="95" y="26"/>
                        <a:pt x="91" y="28"/>
                      </a:cubicBezTo>
                      <a:cubicBezTo>
                        <a:pt x="79" y="11"/>
                        <a:pt x="79" y="11"/>
                        <a:pt x="79" y="11"/>
                      </a:cubicBezTo>
                      <a:cubicBezTo>
                        <a:pt x="78" y="9"/>
                        <a:pt x="76" y="8"/>
                        <a:pt x="74" y="9"/>
                      </a:cubicBezTo>
                      <a:cubicBezTo>
                        <a:pt x="72" y="9"/>
                        <a:pt x="71" y="11"/>
                        <a:pt x="71" y="12"/>
                      </a:cubicBezTo>
                      <a:cubicBezTo>
                        <a:pt x="71" y="13"/>
                        <a:pt x="72" y="13"/>
                        <a:pt x="72" y="14"/>
                      </a:cubicBezTo>
                      <a:cubicBezTo>
                        <a:pt x="75" y="34"/>
                        <a:pt x="75" y="34"/>
                        <a:pt x="75" y="34"/>
                      </a:cubicBezTo>
                      <a:cubicBezTo>
                        <a:pt x="71" y="36"/>
                        <a:pt x="66" y="39"/>
                        <a:pt x="63" y="42"/>
                      </a:cubicBezTo>
                      <a:cubicBezTo>
                        <a:pt x="46" y="29"/>
                        <a:pt x="46" y="29"/>
                        <a:pt x="46" y="29"/>
                      </a:cubicBezTo>
                      <a:cubicBezTo>
                        <a:pt x="45" y="28"/>
                        <a:pt x="42" y="27"/>
                        <a:pt x="41" y="29"/>
                      </a:cubicBezTo>
                      <a:cubicBezTo>
                        <a:pt x="40" y="30"/>
                        <a:pt x="39" y="31"/>
                        <a:pt x="39" y="32"/>
                      </a:cubicBezTo>
                      <a:cubicBezTo>
                        <a:pt x="39" y="33"/>
                        <a:pt x="39" y="34"/>
                        <a:pt x="40" y="34"/>
                      </a:cubicBezTo>
                      <a:cubicBezTo>
                        <a:pt x="49" y="53"/>
                        <a:pt x="49" y="53"/>
                        <a:pt x="49" y="53"/>
                      </a:cubicBezTo>
                      <a:cubicBezTo>
                        <a:pt x="46" y="56"/>
                        <a:pt x="43" y="60"/>
                        <a:pt x="40" y="64"/>
                      </a:cubicBezTo>
                      <a:cubicBezTo>
                        <a:pt x="21" y="57"/>
                        <a:pt x="21" y="57"/>
                        <a:pt x="21" y="57"/>
                      </a:cubicBezTo>
                      <a:cubicBezTo>
                        <a:pt x="19" y="56"/>
                        <a:pt x="16" y="56"/>
                        <a:pt x="15" y="58"/>
                      </a:cubicBezTo>
                      <a:cubicBezTo>
                        <a:pt x="15" y="59"/>
                        <a:pt x="14" y="60"/>
                        <a:pt x="14" y="60"/>
                      </a:cubicBezTo>
                      <a:cubicBezTo>
                        <a:pt x="14" y="62"/>
                        <a:pt x="15" y="63"/>
                        <a:pt x="16" y="64"/>
                      </a:cubicBezTo>
                      <a:cubicBezTo>
                        <a:pt x="31" y="78"/>
                        <a:pt x="31" y="78"/>
                        <a:pt x="31" y="78"/>
                      </a:cubicBezTo>
                      <a:cubicBezTo>
                        <a:pt x="29" y="82"/>
                        <a:pt x="27" y="87"/>
                        <a:pt x="25" y="92"/>
                      </a:cubicBezTo>
                      <a:cubicBezTo>
                        <a:pt x="5" y="91"/>
                        <a:pt x="5" y="91"/>
                        <a:pt x="5" y="91"/>
                      </a:cubicBezTo>
                      <a:cubicBezTo>
                        <a:pt x="3" y="91"/>
                        <a:pt x="0" y="92"/>
                        <a:pt x="0" y="94"/>
                      </a:cubicBezTo>
                      <a:cubicBezTo>
                        <a:pt x="0" y="94"/>
                        <a:pt x="0" y="95"/>
                        <a:pt x="0" y="95"/>
                      </a:cubicBezTo>
                      <a:lnTo>
                        <a:pt x="218" y="95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</p:grpSp>
        </p:grpSp>
        <p:grpSp>
          <p:nvGrpSpPr>
            <p:cNvPr id="2" name="组合 1"/>
            <p:cNvGrpSpPr/>
            <p:nvPr/>
          </p:nvGrpSpPr>
          <p:grpSpPr>
            <a:xfrm>
              <a:off x="14834" y="4971"/>
              <a:ext cx="2218" cy="2220"/>
              <a:chOff x="3614420" y="2237955"/>
              <a:chExt cx="2217738" cy="2219326"/>
            </a:xfrm>
          </p:grpSpPr>
          <p:sp>
            <p:nvSpPr>
              <p:cNvPr id="14340" name="椭圆 3"/>
              <p:cNvSpPr>
                <a:spLocks noChangeArrowheads="1"/>
              </p:cNvSpPr>
              <p:nvPr/>
            </p:nvSpPr>
            <p:spPr bwMode="auto">
              <a:xfrm>
                <a:off x="3614420" y="2237955"/>
                <a:ext cx="2217738" cy="2219326"/>
              </a:xfrm>
              <a:prstGeom prst="ellipse">
                <a:avLst/>
              </a:prstGeom>
              <a:solidFill>
                <a:srgbClr val="46B7B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361" name="Freeform 18"/>
              <p:cNvSpPr>
                <a:spLocks noEditPoints="1" noChangeArrowheads="1"/>
              </p:cNvSpPr>
              <p:nvPr/>
            </p:nvSpPr>
            <p:spPr bwMode="auto">
              <a:xfrm>
                <a:off x="4211638" y="2873375"/>
                <a:ext cx="1052512" cy="965200"/>
              </a:xfrm>
              <a:custGeom>
                <a:avLst/>
                <a:gdLst>
                  <a:gd name="T0" fmla="*/ 1304 w 1423"/>
                  <a:gd name="T1" fmla="*/ 301 h 1114"/>
                  <a:gd name="T2" fmla="*/ 1302 w 1423"/>
                  <a:gd name="T3" fmla="*/ 297 h 1114"/>
                  <a:gd name="T4" fmla="*/ 719 w 1423"/>
                  <a:gd name="T5" fmla="*/ 113 h 1114"/>
                  <a:gd name="T6" fmla="*/ 496 w 1423"/>
                  <a:gd name="T7" fmla="*/ 416 h 1114"/>
                  <a:gd name="T8" fmla="*/ 441 w 1423"/>
                  <a:gd name="T9" fmla="*/ 482 h 1114"/>
                  <a:gd name="T10" fmla="*/ 375 w 1423"/>
                  <a:gd name="T11" fmla="*/ 536 h 1114"/>
                  <a:gd name="T12" fmla="*/ 290 w 1423"/>
                  <a:gd name="T13" fmla="*/ 648 h 1114"/>
                  <a:gd name="T14" fmla="*/ 470 w 1423"/>
                  <a:gd name="T15" fmla="*/ 973 h 1114"/>
                  <a:gd name="T16" fmla="*/ 610 w 1423"/>
                  <a:gd name="T17" fmla="*/ 960 h 1114"/>
                  <a:gd name="T18" fmla="*/ 775 w 1423"/>
                  <a:gd name="T19" fmla="*/ 921 h 1114"/>
                  <a:gd name="T20" fmla="*/ 932 w 1423"/>
                  <a:gd name="T21" fmla="*/ 927 h 1114"/>
                  <a:gd name="T22" fmla="*/ 1151 w 1423"/>
                  <a:gd name="T23" fmla="*/ 893 h 1114"/>
                  <a:gd name="T24" fmla="*/ 1304 w 1423"/>
                  <a:gd name="T25" fmla="*/ 301 h 1114"/>
                  <a:gd name="T26" fmla="*/ 1024 w 1423"/>
                  <a:gd name="T27" fmla="*/ 311 h 1114"/>
                  <a:gd name="T28" fmla="*/ 1024 w 1423"/>
                  <a:gd name="T29" fmla="*/ 311 h 1114"/>
                  <a:gd name="T30" fmla="*/ 873 w 1423"/>
                  <a:gd name="T31" fmla="*/ 299 h 1114"/>
                  <a:gd name="T32" fmla="*/ 873 w 1423"/>
                  <a:gd name="T33" fmla="*/ 299 h 1114"/>
                  <a:gd name="T34" fmla="*/ 799 w 1423"/>
                  <a:gd name="T35" fmla="*/ 278 h 1114"/>
                  <a:gd name="T36" fmla="*/ 821 w 1423"/>
                  <a:gd name="T37" fmla="*/ 203 h 1114"/>
                  <a:gd name="T38" fmla="*/ 828 w 1423"/>
                  <a:gd name="T39" fmla="*/ 200 h 1114"/>
                  <a:gd name="T40" fmla="*/ 1101 w 1423"/>
                  <a:gd name="T41" fmla="*/ 234 h 1114"/>
                  <a:gd name="T42" fmla="*/ 1108 w 1423"/>
                  <a:gd name="T43" fmla="*/ 244 h 1114"/>
                  <a:gd name="T44" fmla="*/ 1087 w 1423"/>
                  <a:gd name="T45" fmla="*/ 318 h 1114"/>
                  <a:gd name="T46" fmla="*/ 1024 w 1423"/>
                  <a:gd name="T47" fmla="*/ 311 h 1114"/>
                  <a:gd name="T48" fmla="*/ 14 w 1423"/>
                  <a:gd name="T49" fmla="*/ 967 h 1114"/>
                  <a:gd name="T50" fmla="*/ 53 w 1423"/>
                  <a:gd name="T51" fmla="*/ 1037 h 1114"/>
                  <a:gd name="T52" fmla="*/ 115 w 1423"/>
                  <a:gd name="T53" fmla="*/ 1064 h 1114"/>
                  <a:gd name="T54" fmla="*/ 24 w 1423"/>
                  <a:gd name="T55" fmla="*/ 900 h 1114"/>
                  <a:gd name="T56" fmla="*/ 14 w 1423"/>
                  <a:gd name="T57" fmla="*/ 967 h 1114"/>
                  <a:gd name="T58" fmla="*/ 400 w 1423"/>
                  <a:gd name="T59" fmla="*/ 959 h 1114"/>
                  <a:gd name="T60" fmla="*/ 265 w 1423"/>
                  <a:gd name="T61" fmla="*/ 714 h 1114"/>
                  <a:gd name="T62" fmla="*/ 190 w 1423"/>
                  <a:gd name="T63" fmla="*/ 686 h 1114"/>
                  <a:gd name="T64" fmla="*/ 175 w 1423"/>
                  <a:gd name="T65" fmla="*/ 764 h 1114"/>
                  <a:gd name="T66" fmla="*/ 310 w 1423"/>
                  <a:gd name="T67" fmla="*/ 1008 h 1114"/>
                  <a:gd name="T68" fmla="*/ 385 w 1423"/>
                  <a:gd name="T69" fmla="*/ 1037 h 1114"/>
                  <a:gd name="T70" fmla="*/ 400 w 1423"/>
                  <a:gd name="T71" fmla="*/ 959 h 1114"/>
                  <a:gd name="T72" fmla="*/ 266 w 1423"/>
                  <a:gd name="T73" fmla="*/ 1026 h 1114"/>
                  <a:gd name="T74" fmla="*/ 136 w 1423"/>
                  <a:gd name="T75" fmla="*/ 792 h 1114"/>
                  <a:gd name="T76" fmla="*/ 65 w 1423"/>
                  <a:gd name="T77" fmla="*/ 764 h 1114"/>
                  <a:gd name="T78" fmla="*/ 50 w 1423"/>
                  <a:gd name="T79" fmla="*/ 840 h 1114"/>
                  <a:gd name="T80" fmla="*/ 180 w 1423"/>
                  <a:gd name="T81" fmla="*/ 1074 h 1114"/>
                  <a:gd name="T82" fmla="*/ 251 w 1423"/>
                  <a:gd name="T83" fmla="*/ 1101 h 1114"/>
                  <a:gd name="T84" fmla="*/ 266 w 1423"/>
                  <a:gd name="T85" fmla="*/ 1026 h 1114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423"/>
                  <a:gd name="T130" fmla="*/ 0 h 1114"/>
                  <a:gd name="T131" fmla="*/ 1423 w 1423"/>
                  <a:gd name="T132" fmla="*/ 1114 h 1114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423" h="1114">
                    <a:moveTo>
                      <a:pt x="1304" y="301"/>
                    </a:moveTo>
                    <a:cubicBezTo>
                      <a:pt x="1303" y="298"/>
                      <a:pt x="1304" y="300"/>
                      <a:pt x="1302" y="297"/>
                    </a:cubicBezTo>
                    <a:cubicBezTo>
                      <a:pt x="1184" y="83"/>
                      <a:pt x="922" y="0"/>
                      <a:pt x="719" y="113"/>
                    </a:cubicBezTo>
                    <a:cubicBezTo>
                      <a:pt x="602" y="177"/>
                      <a:pt x="570" y="311"/>
                      <a:pt x="496" y="416"/>
                    </a:cubicBezTo>
                    <a:cubicBezTo>
                      <a:pt x="476" y="444"/>
                      <a:pt x="458" y="465"/>
                      <a:pt x="441" y="482"/>
                    </a:cubicBezTo>
                    <a:cubicBezTo>
                      <a:pt x="418" y="504"/>
                      <a:pt x="397" y="520"/>
                      <a:pt x="375" y="536"/>
                    </a:cubicBezTo>
                    <a:cubicBezTo>
                      <a:pt x="334" y="566"/>
                      <a:pt x="296" y="593"/>
                      <a:pt x="290" y="648"/>
                    </a:cubicBezTo>
                    <a:cubicBezTo>
                      <a:pt x="470" y="973"/>
                      <a:pt x="470" y="973"/>
                      <a:pt x="470" y="973"/>
                    </a:cubicBezTo>
                    <a:cubicBezTo>
                      <a:pt x="519" y="997"/>
                      <a:pt x="563" y="978"/>
                      <a:pt x="610" y="960"/>
                    </a:cubicBezTo>
                    <a:cubicBezTo>
                      <a:pt x="654" y="943"/>
                      <a:pt x="697" y="925"/>
                      <a:pt x="775" y="921"/>
                    </a:cubicBezTo>
                    <a:cubicBezTo>
                      <a:pt x="827" y="918"/>
                      <a:pt x="880" y="924"/>
                      <a:pt x="932" y="927"/>
                    </a:cubicBezTo>
                    <a:cubicBezTo>
                      <a:pt x="1008" y="932"/>
                      <a:pt x="1082" y="931"/>
                      <a:pt x="1151" y="893"/>
                    </a:cubicBezTo>
                    <a:cubicBezTo>
                      <a:pt x="1354" y="780"/>
                      <a:pt x="1423" y="515"/>
                      <a:pt x="1304" y="301"/>
                    </a:cubicBezTo>
                    <a:close/>
                    <a:moveTo>
                      <a:pt x="1024" y="311"/>
                    </a:moveTo>
                    <a:cubicBezTo>
                      <a:pt x="1024" y="311"/>
                      <a:pt x="1024" y="311"/>
                      <a:pt x="1024" y="311"/>
                    </a:cubicBezTo>
                    <a:cubicBezTo>
                      <a:pt x="983" y="270"/>
                      <a:pt x="917" y="279"/>
                      <a:pt x="873" y="299"/>
                    </a:cubicBezTo>
                    <a:cubicBezTo>
                      <a:pt x="873" y="299"/>
                      <a:pt x="873" y="299"/>
                      <a:pt x="873" y="299"/>
                    </a:cubicBezTo>
                    <a:cubicBezTo>
                      <a:pt x="847" y="313"/>
                      <a:pt x="814" y="304"/>
                      <a:pt x="799" y="278"/>
                    </a:cubicBezTo>
                    <a:cubicBezTo>
                      <a:pt x="785" y="251"/>
                      <a:pt x="794" y="218"/>
                      <a:pt x="821" y="203"/>
                    </a:cubicBezTo>
                    <a:cubicBezTo>
                      <a:pt x="823" y="202"/>
                      <a:pt x="828" y="200"/>
                      <a:pt x="828" y="200"/>
                    </a:cubicBezTo>
                    <a:cubicBezTo>
                      <a:pt x="927" y="155"/>
                      <a:pt x="1035" y="168"/>
                      <a:pt x="1101" y="234"/>
                    </a:cubicBezTo>
                    <a:cubicBezTo>
                      <a:pt x="1101" y="234"/>
                      <a:pt x="1106" y="240"/>
                      <a:pt x="1108" y="244"/>
                    </a:cubicBezTo>
                    <a:cubicBezTo>
                      <a:pt x="1122" y="270"/>
                      <a:pt x="1113" y="303"/>
                      <a:pt x="1087" y="318"/>
                    </a:cubicBezTo>
                    <a:cubicBezTo>
                      <a:pt x="1066" y="329"/>
                      <a:pt x="1041" y="326"/>
                      <a:pt x="1024" y="311"/>
                    </a:cubicBezTo>
                    <a:close/>
                    <a:moveTo>
                      <a:pt x="14" y="967"/>
                    </a:moveTo>
                    <a:cubicBezTo>
                      <a:pt x="53" y="1037"/>
                      <a:pt x="53" y="1037"/>
                      <a:pt x="53" y="1037"/>
                    </a:cubicBezTo>
                    <a:cubicBezTo>
                      <a:pt x="67" y="1062"/>
                      <a:pt x="94" y="1074"/>
                      <a:pt x="115" y="1064"/>
                    </a:cubicBezTo>
                    <a:cubicBezTo>
                      <a:pt x="24" y="900"/>
                      <a:pt x="24" y="900"/>
                      <a:pt x="24" y="900"/>
                    </a:cubicBezTo>
                    <a:cubicBezTo>
                      <a:pt x="5" y="912"/>
                      <a:pt x="0" y="941"/>
                      <a:pt x="14" y="967"/>
                    </a:cubicBezTo>
                    <a:close/>
                    <a:moveTo>
                      <a:pt x="400" y="959"/>
                    </a:moveTo>
                    <a:cubicBezTo>
                      <a:pt x="265" y="714"/>
                      <a:pt x="265" y="714"/>
                      <a:pt x="265" y="714"/>
                    </a:cubicBezTo>
                    <a:cubicBezTo>
                      <a:pt x="248" y="685"/>
                      <a:pt x="215" y="672"/>
                      <a:pt x="190" y="686"/>
                    </a:cubicBezTo>
                    <a:cubicBezTo>
                      <a:pt x="166" y="699"/>
                      <a:pt x="159" y="734"/>
                      <a:pt x="175" y="764"/>
                    </a:cubicBezTo>
                    <a:cubicBezTo>
                      <a:pt x="310" y="1008"/>
                      <a:pt x="310" y="1008"/>
                      <a:pt x="310" y="1008"/>
                    </a:cubicBezTo>
                    <a:cubicBezTo>
                      <a:pt x="327" y="1038"/>
                      <a:pt x="360" y="1051"/>
                      <a:pt x="385" y="1037"/>
                    </a:cubicBezTo>
                    <a:cubicBezTo>
                      <a:pt x="410" y="1023"/>
                      <a:pt x="416" y="988"/>
                      <a:pt x="400" y="959"/>
                    </a:cubicBezTo>
                    <a:close/>
                    <a:moveTo>
                      <a:pt x="266" y="1026"/>
                    </a:moveTo>
                    <a:cubicBezTo>
                      <a:pt x="136" y="792"/>
                      <a:pt x="136" y="792"/>
                      <a:pt x="136" y="792"/>
                    </a:cubicBezTo>
                    <a:cubicBezTo>
                      <a:pt x="121" y="764"/>
                      <a:pt x="89" y="751"/>
                      <a:pt x="65" y="764"/>
                    </a:cubicBezTo>
                    <a:cubicBezTo>
                      <a:pt x="41" y="778"/>
                      <a:pt x="35" y="811"/>
                      <a:pt x="50" y="840"/>
                    </a:cubicBezTo>
                    <a:cubicBezTo>
                      <a:pt x="180" y="1074"/>
                      <a:pt x="180" y="1074"/>
                      <a:pt x="180" y="1074"/>
                    </a:cubicBezTo>
                    <a:cubicBezTo>
                      <a:pt x="196" y="1102"/>
                      <a:pt x="228" y="1114"/>
                      <a:pt x="251" y="1101"/>
                    </a:cubicBezTo>
                    <a:cubicBezTo>
                      <a:pt x="275" y="1088"/>
                      <a:pt x="282" y="1055"/>
                      <a:pt x="266" y="10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68586" tIns="34294" rIns="68586" bIns="34294"/>
              <a:lstStyle/>
              <a:p>
                <a:endParaRPr lang="zh-CN" altLang="zh-CN" sz="1200">
                  <a:solidFill>
                    <a:srgbClr val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Calibri" panose="020F0502020204030204" charset="0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rot="1730912">
              <a:off x="3559" y="5930"/>
              <a:ext cx="3394" cy="3394"/>
              <a:chOff x="809625" y="2247900"/>
              <a:chExt cx="2219325" cy="2219325"/>
            </a:xfrm>
          </p:grpSpPr>
          <p:sp>
            <p:nvSpPr>
              <p:cNvPr id="14338" name="椭圆 1"/>
              <p:cNvSpPr>
                <a:spLocks noChangeArrowheads="1"/>
              </p:cNvSpPr>
              <p:nvPr/>
            </p:nvSpPr>
            <p:spPr bwMode="auto">
              <a:xfrm>
                <a:off x="809625" y="2247900"/>
                <a:ext cx="2219325" cy="2219325"/>
              </a:xfrm>
              <a:prstGeom prst="ellipse">
                <a:avLst/>
              </a:prstGeom>
              <a:solidFill>
                <a:srgbClr val="46B7B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362" name="Freeform 22"/>
              <p:cNvSpPr>
                <a:spLocks noEditPoints="1" noChangeArrowheads="1"/>
              </p:cNvSpPr>
              <p:nvPr/>
            </p:nvSpPr>
            <p:spPr bwMode="auto">
              <a:xfrm rot="19576615">
                <a:off x="1382713" y="2797175"/>
                <a:ext cx="1074737" cy="1149350"/>
              </a:xfrm>
              <a:custGeom>
                <a:avLst/>
                <a:gdLst>
                  <a:gd name="T0" fmla="*/ 300 w 300"/>
                  <a:gd name="T1" fmla="*/ 141 h 300"/>
                  <a:gd name="T2" fmla="*/ 285 w 300"/>
                  <a:gd name="T3" fmla="*/ 141 h 300"/>
                  <a:gd name="T4" fmla="*/ 159 w 300"/>
                  <a:gd name="T5" fmla="*/ 15 h 300"/>
                  <a:gd name="T6" fmla="*/ 159 w 300"/>
                  <a:gd name="T7" fmla="*/ 0 h 300"/>
                  <a:gd name="T8" fmla="*/ 141 w 300"/>
                  <a:gd name="T9" fmla="*/ 0 h 300"/>
                  <a:gd name="T10" fmla="*/ 141 w 300"/>
                  <a:gd name="T11" fmla="*/ 15 h 300"/>
                  <a:gd name="T12" fmla="*/ 15 w 300"/>
                  <a:gd name="T13" fmla="*/ 141 h 300"/>
                  <a:gd name="T14" fmla="*/ 0 w 300"/>
                  <a:gd name="T15" fmla="*/ 141 h 300"/>
                  <a:gd name="T16" fmla="*/ 0 w 300"/>
                  <a:gd name="T17" fmla="*/ 159 h 300"/>
                  <a:gd name="T18" fmla="*/ 15 w 300"/>
                  <a:gd name="T19" fmla="*/ 159 h 300"/>
                  <a:gd name="T20" fmla="*/ 141 w 300"/>
                  <a:gd name="T21" fmla="*/ 285 h 300"/>
                  <a:gd name="T22" fmla="*/ 141 w 300"/>
                  <a:gd name="T23" fmla="*/ 300 h 300"/>
                  <a:gd name="T24" fmla="*/ 159 w 300"/>
                  <a:gd name="T25" fmla="*/ 300 h 300"/>
                  <a:gd name="T26" fmla="*/ 159 w 300"/>
                  <a:gd name="T27" fmla="*/ 285 h 300"/>
                  <a:gd name="T28" fmla="*/ 285 w 300"/>
                  <a:gd name="T29" fmla="*/ 159 h 300"/>
                  <a:gd name="T30" fmla="*/ 300 w 300"/>
                  <a:gd name="T31" fmla="*/ 159 h 300"/>
                  <a:gd name="T32" fmla="*/ 300 w 300"/>
                  <a:gd name="T33" fmla="*/ 141 h 300"/>
                  <a:gd name="T34" fmla="*/ 258 w 300"/>
                  <a:gd name="T35" fmla="*/ 141 h 300"/>
                  <a:gd name="T36" fmla="*/ 230 w 300"/>
                  <a:gd name="T37" fmla="*/ 141 h 300"/>
                  <a:gd name="T38" fmla="*/ 159 w 300"/>
                  <a:gd name="T39" fmla="*/ 70 h 300"/>
                  <a:gd name="T40" fmla="*/ 159 w 300"/>
                  <a:gd name="T41" fmla="*/ 42 h 300"/>
                  <a:gd name="T42" fmla="*/ 258 w 300"/>
                  <a:gd name="T43" fmla="*/ 141 h 300"/>
                  <a:gd name="T44" fmla="*/ 141 w 300"/>
                  <a:gd name="T45" fmla="*/ 125 h 300"/>
                  <a:gd name="T46" fmla="*/ 125 w 300"/>
                  <a:gd name="T47" fmla="*/ 141 h 300"/>
                  <a:gd name="T48" fmla="*/ 97 w 300"/>
                  <a:gd name="T49" fmla="*/ 141 h 300"/>
                  <a:gd name="T50" fmla="*/ 141 w 300"/>
                  <a:gd name="T51" fmla="*/ 97 h 300"/>
                  <a:gd name="T52" fmla="*/ 141 w 300"/>
                  <a:gd name="T53" fmla="*/ 125 h 300"/>
                  <a:gd name="T54" fmla="*/ 125 w 300"/>
                  <a:gd name="T55" fmla="*/ 159 h 300"/>
                  <a:gd name="T56" fmla="*/ 141 w 300"/>
                  <a:gd name="T57" fmla="*/ 175 h 300"/>
                  <a:gd name="T58" fmla="*/ 141 w 300"/>
                  <a:gd name="T59" fmla="*/ 203 h 300"/>
                  <a:gd name="T60" fmla="*/ 97 w 300"/>
                  <a:gd name="T61" fmla="*/ 159 h 300"/>
                  <a:gd name="T62" fmla="*/ 125 w 300"/>
                  <a:gd name="T63" fmla="*/ 159 h 300"/>
                  <a:gd name="T64" fmla="*/ 159 w 300"/>
                  <a:gd name="T65" fmla="*/ 175 h 300"/>
                  <a:gd name="T66" fmla="*/ 175 w 300"/>
                  <a:gd name="T67" fmla="*/ 159 h 300"/>
                  <a:gd name="T68" fmla="*/ 203 w 300"/>
                  <a:gd name="T69" fmla="*/ 159 h 300"/>
                  <a:gd name="T70" fmla="*/ 159 w 300"/>
                  <a:gd name="T71" fmla="*/ 203 h 300"/>
                  <a:gd name="T72" fmla="*/ 159 w 300"/>
                  <a:gd name="T73" fmla="*/ 175 h 300"/>
                  <a:gd name="T74" fmla="*/ 175 w 300"/>
                  <a:gd name="T75" fmla="*/ 141 h 300"/>
                  <a:gd name="T76" fmla="*/ 159 w 300"/>
                  <a:gd name="T77" fmla="*/ 125 h 300"/>
                  <a:gd name="T78" fmla="*/ 159 w 300"/>
                  <a:gd name="T79" fmla="*/ 97 h 300"/>
                  <a:gd name="T80" fmla="*/ 203 w 300"/>
                  <a:gd name="T81" fmla="*/ 141 h 300"/>
                  <a:gd name="T82" fmla="*/ 175 w 300"/>
                  <a:gd name="T83" fmla="*/ 141 h 300"/>
                  <a:gd name="T84" fmla="*/ 141 w 300"/>
                  <a:gd name="T85" fmla="*/ 42 h 300"/>
                  <a:gd name="T86" fmla="*/ 141 w 300"/>
                  <a:gd name="T87" fmla="*/ 70 h 300"/>
                  <a:gd name="T88" fmla="*/ 70 w 300"/>
                  <a:gd name="T89" fmla="*/ 141 h 300"/>
                  <a:gd name="T90" fmla="*/ 42 w 300"/>
                  <a:gd name="T91" fmla="*/ 141 h 300"/>
                  <a:gd name="T92" fmla="*/ 141 w 300"/>
                  <a:gd name="T93" fmla="*/ 42 h 300"/>
                  <a:gd name="T94" fmla="*/ 42 w 300"/>
                  <a:gd name="T95" fmla="*/ 159 h 300"/>
                  <a:gd name="T96" fmla="*/ 70 w 300"/>
                  <a:gd name="T97" fmla="*/ 159 h 300"/>
                  <a:gd name="T98" fmla="*/ 141 w 300"/>
                  <a:gd name="T99" fmla="*/ 230 h 300"/>
                  <a:gd name="T100" fmla="*/ 141 w 300"/>
                  <a:gd name="T101" fmla="*/ 258 h 300"/>
                  <a:gd name="T102" fmla="*/ 42 w 300"/>
                  <a:gd name="T103" fmla="*/ 159 h 300"/>
                  <a:gd name="T104" fmla="*/ 159 w 300"/>
                  <a:gd name="T105" fmla="*/ 258 h 300"/>
                  <a:gd name="T106" fmla="*/ 159 w 300"/>
                  <a:gd name="T107" fmla="*/ 230 h 300"/>
                  <a:gd name="T108" fmla="*/ 230 w 300"/>
                  <a:gd name="T109" fmla="*/ 159 h 300"/>
                  <a:gd name="T110" fmla="*/ 258 w 300"/>
                  <a:gd name="T111" fmla="*/ 159 h 300"/>
                  <a:gd name="T112" fmla="*/ 159 w 300"/>
                  <a:gd name="T113" fmla="*/ 258 h 30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w 300"/>
                  <a:gd name="T172" fmla="*/ 0 h 300"/>
                  <a:gd name="T173" fmla="*/ 300 w 300"/>
                  <a:gd name="T174" fmla="*/ 300 h 300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T171" t="T172" r="T173" b="T174"/>
                <a:pathLst>
                  <a:path w="300" h="300">
                    <a:moveTo>
                      <a:pt x="300" y="141"/>
                    </a:moveTo>
                    <a:cubicBezTo>
                      <a:pt x="285" y="141"/>
                      <a:pt x="285" y="141"/>
                      <a:pt x="285" y="141"/>
                    </a:cubicBezTo>
                    <a:cubicBezTo>
                      <a:pt x="280" y="74"/>
                      <a:pt x="226" y="20"/>
                      <a:pt x="159" y="15"/>
                    </a:cubicBezTo>
                    <a:cubicBezTo>
                      <a:pt x="159" y="0"/>
                      <a:pt x="159" y="0"/>
                      <a:pt x="159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1" y="15"/>
                      <a:pt x="141" y="15"/>
                      <a:pt x="141" y="15"/>
                    </a:cubicBezTo>
                    <a:cubicBezTo>
                      <a:pt x="74" y="20"/>
                      <a:pt x="20" y="74"/>
                      <a:pt x="15" y="141"/>
                    </a:cubicBezTo>
                    <a:cubicBezTo>
                      <a:pt x="0" y="141"/>
                      <a:pt x="0" y="141"/>
                      <a:pt x="0" y="141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20" y="226"/>
                      <a:pt x="74" y="280"/>
                      <a:pt x="141" y="285"/>
                    </a:cubicBezTo>
                    <a:cubicBezTo>
                      <a:pt x="141" y="300"/>
                      <a:pt x="141" y="300"/>
                      <a:pt x="141" y="300"/>
                    </a:cubicBezTo>
                    <a:cubicBezTo>
                      <a:pt x="159" y="300"/>
                      <a:pt x="159" y="300"/>
                      <a:pt x="159" y="300"/>
                    </a:cubicBezTo>
                    <a:cubicBezTo>
                      <a:pt x="159" y="285"/>
                      <a:pt x="159" y="285"/>
                      <a:pt x="159" y="285"/>
                    </a:cubicBezTo>
                    <a:cubicBezTo>
                      <a:pt x="226" y="280"/>
                      <a:pt x="280" y="226"/>
                      <a:pt x="285" y="159"/>
                    </a:cubicBezTo>
                    <a:cubicBezTo>
                      <a:pt x="300" y="159"/>
                      <a:pt x="300" y="159"/>
                      <a:pt x="300" y="159"/>
                    </a:cubicBezTo>
                    <a:lnTo>
                      <a:pt x="300" y="141"/>
                    </a:lnTo>
                    <a:close/>
                    <a:moveTo>
                      <a:pt x="258" y="141"/>
                    </a:moveTo>
                    <a:cubicBezTo>
                      <a:pt x="230" y="141"/>
                      <a:pt x="230" y="141"/>
                      <a:pt x="230" y="141"/>
                    </a:cubicBezTo>
                    <a:cubicBezTo>
                      <a:pt x="226" y="103"/>
                      <a:pt x="197" y="74"/>
                      <a:pt x="159" y="70"/>
                    </a:cubicBezTo>
                    <a:cubicBezTo>
                      <a:pt x="159" y="42"/>
                      <a:pt x="159" y="42"/>
                      <a:pt x="159" y="42"/>
                    </a:cubicBezTo>
                    <a:cubicBezTo>
                      <a:pt x="211" y="47"/>
                      <a:pt x="253" y="89"/>
                      <a:pt x="258" y="141"/>
                    </a:cubicBezTo>
                    <a:close/>
                    <a:moveTo>
                      <a:pt x="141" y="125"/>
                    </a:moveTo>
                    <a:cubicBezTo>
                      <a:pt x="133" y="127"/>
                      <a:pt x="127" y="133"/>
                      <a:pt x="125" y="141"/>
                    </a:cubicBezTo>
                    <a:cubicBezTo>
                      <a:pt x="97" y="141"/>
                      <a:pt x="97" y="141"/>
                      <a:pt x="97" y="141"/>
                    </a:cubicBezTo>
                    <a:cubicBezTo>
                      <a:pt x="101" y="118"/>
                      <a:pt x="118" y="101"/>
                      <a:pt x="141" y="97"/>
                    </a:cubicBezTo>
                    <a:lnTo>
                      <a:pt x="141" y="125"/>
                    </a:lnTo>
                    <a:close/>
                    <a:moveTo>
                      <a:pt x="125" y="159"/>
                    </a:moveTo>
                    <a:cubicBezTo>
                      <a:pt x="127" y="167"/>
                      <a:pt x="133" y="173"/>
                      <a:pt x="141" y="175"/>
                    </a:cubicBezTo>
                    <a:cubicBezTo>
                      <a:pt x="141" y="203"/>
                      <a:pt x="141" y="203"/>
                      <a:pt x="141" y="203"/>
                    </a:cubicBezTo>
                    <a:cubicBezTo>
                      <a:pt x="118" y="199"/>
                      <a:pt x="101" y="182"/>
                      <a:pt x="97" y="159"/>
                    </a:cubicBezTo>
                    <a:lnTo>
                      <a:pt x="125" y="159"/>
                    </a:lnTo>
                    <a:close/>
                    <a:moveTo>
                      <a:pt x="159" y="175"/>
                    </a:moveTo>
                    <a:cubicBezTo>
                      <a:pt x="167" y="173"/>
                      <a:pt x="173" y="167"/>
                      <a:pt x="175" y="159"/>
                    </a:cubicBezTo>
                    <a:cubicBezTo>
                      <a:pt x="203" y="159"/>
                      <a:pt x="203" y="159"/>
                      <a:pt x="203" y="159"/>
                    </a:cubicBezTo>
                    <a:cubicBezTo>
                      <a:pt x="199" y="182"/>
                      <a:pt x="182" y="199"/>
                      <a:pt x="159" y="203"/>
                    </a:cubicBezTo>
                    <a:lnTo>
                      <a:pt x="159" y="175"/>
                    </a:lnTo>
                    <a:close/>
                    <a:moveTo>
                      <a:pt x="175" y="141"/>
                    </a:moveTo>
                    <a:cubicBezTo>
                      <a:pt x="173" y="133"/>
                      <a:pt x="167" y="127"/>
                      <a:pt x="159" y="125"/>
                    </a:cubicBezTo>
                    <a:cubicBezTo>
                      <a:pt x="159" y="97"/>
                      <a:pt x="159" y="97"/>
                      <a:pt x="159" y="97"/>
                    </a:cubicBezTo>
                    <a:cubicBezTo>
                      <a:pt x="182" y="101"/>
                      <a:pt x="199" y="118"/>
                      <a:pt x="203" y="141"/>
                    </a:cubicBezTo>
                    <a:lnTo>
                      <a:pt x="175" y="141"/>
                    </a:lnTo>
                    <a:close/>
                    <a:moveTo>
                      <a:pt x="141" y="42"/>
                    </a:moveTo>
                    <a:cubicBezTo>
                      <a:pt x="141" y="70"/>
                      <a:pt x="141" y="70"/>
                      <a:pt x="141" y="70"/>
                    </a:cubicBezTo>
                    <a:cubicBezTo>
                      <a:pt x="103" y="74"/>
                      <a:pt x="74" y="103"/>
                      <a:pt x="70" y="141"/>
                    </a:cubicBezTo>
                    <a:cubicBezTo>
                      <a:pt x="42" y="141"/>
                      <a:pt x="42" y="141"/>
                      <a:pt x="42" y="141"/>
                    </a:cubicBezTo>
                    <a:cubicBezTo>
                      <a:pt x="47" y="89"/>
                      <a:pt x="89" y="47"/>
                      <a:pt x="141" y="42"/>
                    </a:cubicBezTo>
                    <a:close/>
                    <a:moveTo>
                      <a:pt x="42" y="159"/>
                    </a:moveTo>
                    <a:cubicBezTo>
                      <a:pt x="70" y="159"/>
                      <a:pt x="70" y="159"/>
                      <a:pt x="70" y="159"/>
                    </a:cubicBezTo>
                    <a:cubicBezTo>
                      <a:pt x="74" y="197"/>
                      <a:pt x="103" y="226"/>
                      <a:pt x="141" y="230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89" y="253"/>
                      <a:pt x="47" y="211"/>
                      <a:pt x="42" y="159"/>
                    </a:cubicBezTo>
                    <a:close/>
                    <a:moveTo>
                      <a:pt x="159" y="258"/>
                    </a:moveTo>
                    <a:cubicBezTo>
                      <a:pt x="159" y="230"/>
                      <a:pt x="159" y="230"/>
                      <a:pt x="159" y="230"/>
                    </a:cubicBezTo>
                    <a:cubicBezTo>
                      <a:pt x="197" y="226"/>
                      <a:pt x="226" y="197"/>
                      <a:pt x="230" y="159"/>
                    </a:cubicBezTo>
                    <a:cubicBezTo>
                      <a:pt x="258" y="159"/>
                      <a:pt x="258" y="159"/>
                      <a:pt x="258" y="159"/>
                    </a:cubicBezTo>
                    <a:cubicBezTo>
                      <a:pt x="253" y="211"/>
                      <a:pt x="211" y="253"/>
                      <a:pt x="159" y="2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82305" tIns="41153" rIns="82305" bIns="41153"/>
              <a:lstStyle/>
              <a:p>
                <a:endParaRPr lang="zh-CN" altLang="zh-CN" sz="1200">
                  <a:solidFill>
                    <a:srgbClr val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Calibri" panose="020F0502020204030204" charset="0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 rot="176599">
              <a:off x="1788" y="5615"/>
              <a:ext cx="1258" cy="1258"/>
              <a:chOff x="6419850" y="2247900"/>
              <a:chExt cx="2219325" cy="2219325"/>
            </a:xfrm>
            <a:solidFill>
              <a:srgbClr val="46B7B9"/>
            </a:solidFill>
          </p:grpSpPr>
          <p:sp>
            <p:nvSpPr>
              <p:cNvPr id="14342" name="椭圆 5"/>
              <p:cNvSpPr>
                <a:spLocks noChangeArrowheads="1"/>
              </p:cNvSpPr>
              <p:nvPr/>
            </p:nvSpPr>
            <p:spPr bwMode="auto">
              <a:xfrm>
                <a:off x="6419850" y="2247900"/>
                <a:ext cx="2219325" cy="22193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14363" name="Picture 34" descr="Efficiency.png"/>
              <p:cNvPicPr>
                <a:picLocks noChangeAspect="1" noChangeArrowheads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34175" y="2598738"/>
                <a:ext cx="1628775" cy="14795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</p:pic>
        </p:grpSp>
        <p:cxnSp>
          <p:nvCxnSpPr>
            <p:cNvPr id="9" name="直接连接符 8"/>
            <p:cNvCxnSpPr>
              <a:endCxn id="14338" idx="2"/>
            </p:cNvCxnSpPr>
            <p:nvPr/>
          </p:nvCxnSpPr>
          <p:spPr>
            <a:xfrm>
              <a:off x="2932" y="6516"/>
              <a:ext cx="838" cy="292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>
              <a:stCxn id="14340" idx="7"/>
            </p:cNvCxnSpPr>
            <p:nvPr/>
          </p:nvCxnSpPr>
          <p:spPr>
            <a:xfrm flipV="1">
              <a:off x="16728" y="3311"/>
              <a:ext cx="1859" cy="1984"/>
            </a:xfrm>
            <a:prstGeom prst="straightConnector1">
              <a:avLst/>
            </a:prstGeom>
            <a:ln w="127000">
              <a:solidFill>
                <a:srgbClr val="2F9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15"/>
            <p:cNvSpPr>
              <a:spLocks noChangeArrowheads="1"/>
            </p:cNvSpPr>
            <p:nvPr/>
          </p:nvSpPr>
          <p:spPr bwMode="auto">
            <a:xfrm>
              <a:off x="11352" y="6047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2" name="椭圆 15"/>
            <p:cNvSpPr>
              <a:spLocks noChangeArrowheads="1"/>
            </p:cNvSpPr>
            <p:nvPr/>
          </p:nvSpPr>
          <p:spPr bwMode="auto">
            <a:xfrm>
              <a:off x="15306" y="4555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3" name="组合 57"/>
          <p:cNvGrpSpPr/>
          <p:nvPr/>
        </p:nvGrpSpPr>
        <p:grpSpPr bwMode="auto">
          <a:xfrm>
            <a:off x="809330" y="1842560"/>
            <a:ext cx="2636367" cy="1209040"/>
            <a:chOff x="-57769" y="-208295"/>
            <a:chExt cx="2635610" cy="1209127"/>
          </a:xfrm>
        </p:grpSpPr>
        <p:sp>
          <p:nvSpPr>
            <p:cNvPr id="64" name="文本框 58"/>
            <p:cNvSpPr>
              <a:spLocks noChangeArrowheads="1"/>
            </p:cNvSpPr>
            <p:nvPr/>
          </p:nvSpPr>
          <p:spPr bwMode="auto">
            <a:xfrm>
              <a:off x="-57769" y="263544"/>
              <a:ext cx="2211070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使用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while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do...while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for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循环可以实现数组的遍历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5" name="文本框 87"/>
            <p:cNvSpPr>
              <a:spLocks noChangeArrowheads="1"/>
            </p:cNvSpPr>
            <p:nvPr/>
          </p:nvSpPr>
          <p:spPr bwMode="auto">
            <a:xfrm>
              <a:off x="-57768" y="-208295"/>
              <a:ext cx="2635609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数组的遍历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6" name="组合 57"/>
          <p:cNvGrpSpPr/>
          <p:nvPr/>
        </p:nvGrpSpPr>
        <p:grpSpPr bwMode="auto">
          <a:xfrm>
            <a:off x="3079201" y="2407943"/>
            <a:ext cx="2556510" cy="1071880"/>
            <a:chOff x="0" y="0"/>
            <a:chExt cx="2555776" cy="1071957"/>
          </a:xfrm>
        </p:grpSpPr>
        <p:sp>
          <p:nvSpPr>
            <p:cNvPr id="67" name="文本框 58"/>
            <p:cNvSpPr>
              <a:spLocks noChangeArrowheads="1"/>
            </p:cNvSpPr>
            <p:nvPr/>
          </p:nvSpPr>
          <p:spPr bwMode="auto">
            <a:xfrm>
              <a:off x="0" y="334669"/>
              <a:ext cx="2555776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数组的长度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(length)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是可读写的属性，数组的最大下标是长度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-1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8" name="文本框 87"/>
            <p:cNvSpPr>
              <a:spLocks noChangeArrowheads="1"/>
            </p:cNvSpPr>
            <p:nvPr/>
          </p:nvSpPr>
          <p:spPr bwMode="auto">
            <a:xfrm>
              <a:off x="0" y="0"/>
              <a:ext cx="2476497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数组的属性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9" name="组合 57"/>
          <p:cNvGrpSpPr/>
          <p:nvPr/>
        </p:nvGrpSpPr>
        <p:grpSpPr bwMode="auto">
          <a:xfrm>
            <a:off x="6386181" y="2948920"/>
            <a:ext cx="2672843" cy="845398"/>
            <a:chOff x="-1" y="0"/>
            <a:chExt cx="2672075" cy="845459"/>
          </a:xfrm>
        </p:grpSpPr>
        <p:sp>
          <p:nvSpPr>
            <p:cNvPr id="70" name="文本框 58"/>
            <p:cNvSpPr>
              <a:spLocks noChangeArrowheads="1"/>
            </p:cNvSpPr>
            <p:nvPr/>
          </p:nvSpPr>
          <p:spPr bwMode="auto">
            <a:xfrm>
              <a:off x="110701" y="323451"/>
              <a:ext cx="1650918" cy="522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数组的维度是由数组的深度决定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1" name="文本框 87"/>
            <p:cNvSpPr>
              <a:spLocks noChangeArrowheads="1"/>
            </p:cNvSpPr>
            <p:nvPr/>
          </p:nvSpPr>
          <p:spPr bwMode="auto">
            <a:xfrm>
              <a:off x="-1" y="0"/>
              <a:ext cx="2672075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多维数组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72" name="组合 57"/>
          <p:cNvGrpSpPr/>
          <p:nvPr/>
        </p:nvGrpSpPr>
        <p:grpSpPr bwMode="auto">
          <a:xfrm>
            <a:off x="8970746" y="1846075"/>
            <a:ext cx="2832047" cy="1060449"/>
            <a:chOff x="-1" y="-205124"/>
            <a:chExt cx="2831234" cy="1060526"/>
          </a:xfrm>
        </p:grpSpPr>
        <p:sp>
          <p:nvSpPr>
            <p:cNvPr id="73" name="文本框 58"/>
            <p:cNvSpPr>
              <a:spLocks noChangeArrowheads="1"/>
            </p:cNvSpPr>
            <p:nvPr/>
          </p:nvSpPr>
          <p:spPr bwMode="auto">
            <a:xfrm>
              <a:off x="110457" y="118114"/>
              <a:ext cx="1813039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数组转字符串型</a:t>
              </a:r>
              <a:b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①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[].toString();</a:t>
              </a:r>
              <a:endParaRPr lang="en-US" altLang="zh-CN" sz="1400" dirty="0">
                <a:solidFill>
                  <a:srgbClr val="7F7F7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②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[].join(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分隔符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);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4" name="文本框 87"/>
            <p:cNvSpPr>
              <a:spLocks noChangeArrowheads="1"/>
            </p:cNvSpPr>
            <p:nvPr/>
          </p:nvSpPr>
          <p:spPr bwMode="auto">
            <a:xfrm>
              <a:off x="-1" y="-205124"/>
              <a:ext cx="2831234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数组的转换</a:t>
              </a:r>
              <a:endParaRPr lang="en-US" altLang="zh-CN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5" name="组合 44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7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8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722324" y="1854730"/>
            <a:ext cx="576519" cy="57647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286658" y="2121315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1"/>
          <p:cNvSpPr txBox="1"/>
          <p:nvPr/>
        </p:nvSpPr>
        <p:spPr>
          <a:xfrm>
            <a:off x="7316017" y="1900848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0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typeof();</a:t>
            </a:r>
            <a:r>
              <a:rPr lang="zh-CN" altLang="en-US" sz="20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不精确</a:t>
            </a:r>
            <a:endParaRPr lang="zh-CN" altLang="en-US" sz="20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l"/>
            <a:endParaRPr lang="zh-CN" altLang="en-US" sz="20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722324" y="2786179"/>
            <a:ext cx="576519" cy="5764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286659" y="3052764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1"/>
          <p:cNvSpPr txBox="1"/>
          <p:nvPr/>
        </p:nvSpPr>
        <p:spPr>
          <a:xfrm>
            <a:off x="7316018" y="2832296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instanceof 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操作符，检测一个实例对象是否属于一个函数对象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722324" y="3700982"/>
            <a:ext cx="576519" cy="57647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6286659" y="3967568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1"/>
          <p:cNvSpPr txBox="1"/>
          <p:nvPr/>
        </p:nvSpPr>
        <p:spPr>
          <a:xfrm>
            <a:off x="7316018" y="3747101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.constructor 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该属性指向其对应的构造函数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722325" y="4598995"/>
            <a:ext cx="576519" cy="57647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4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286661" y="4865580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1"/>
          <p:cNvSpPr txBox="1"/>
          <p:nvPr/>
        </p:nvSpPr>
        <p:spPr>
          <a:xfrm>
            <a:off x="7316020" y="4759413"/>
            <a:ext cx="3865240" cy="796222"/>
          </a:xfrm>
          <a:prstGeom prst="rect">
            <a:avLst/>
          </a:prstGeom>
        </p:spPr>
        <p:txBody>
          <a:bodyPr lIns="91400" tIns="45699" rIns="91400" bIns="45699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拓展 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Object.prototype.toString.call(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简写：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({}).toString.call(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Oval 7"/>
          <p:cNvSpPr>
            <a:spLocks noChangeArrowheads="1"/>
          </p:cNvSpPr>
          <p:nvPr/>
        </p:nvSpPr>
        <p:spPr bwMode="auto">
          <a:xfrm>
            <a:off x="521970" y="1541145"/>
            <a:ext cx="4874895" cy="4886960"/>
          </a:xfrm>
          <a:prstGeom prst="ellipse">
            <a:avLst/>
          </a:prstGeom>
          <a:noFill/>
          <a:ln w="9525" cap="flat">
            <a:noFill/>
            <a:prstDash val="sys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770" tIns="60887" rIns="121770" bIns="60887" numCol="1" anchor="t" anchorCtr="0" compatLnSpc="1"/>
          <a:lstStyle/>
          <a:p>
            <a:endParaRPr lang="zh-CN" altLang="en-US" sz="1865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0" name="组合 3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1" name="矩形 4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7118985" y="83439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accent1"/>
                </a:solidFill>
              </a:rPr>
              <a:t>数 组 检 测</a:t>
            </a:r>
            <a:endParaRPr lang="zh-CN" altLang="en-US" sz="4000" b="1">
              <a:solidFill>
                <a:schemeClr val="accent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722325" y="5585785"/>
            <a:ext cx="576519" cy="57647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5</a:t>
            </a:r>
            <a:endParaRPr lang="en-US" altLang="zh-CN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6286661" y="5852370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1"/>
          <p:cNvSpPr txBox="1"/>
          <p:nvPr/>
        </p:nvSpPr>
        <p:spPr>
          <a:xfrm>
            <a:off x="7316020" y="5774143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Array.isArray(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对数组构造函数上的静态方法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111885" y="2176780"/>
            <a:ext cx="3695700" cy="3629025"/>
            <a:chOff x="1751" y="3428"/>
            <a:chExt cx="5820" cy="5715"/>
          </a:xfrm>
        </p:grpSpPr>
        <p:sp>
          <p:nvSpPr>
            <p:cNvPr id="22" name="Freeform 34"/>
            <p:cNvSpPr/>
            <p:nvPr/>
          </p:nvSpPr>
          <p:spPr bwMode="auto">
            <a:xfrm>
              <a:off x="1751" y="3428"/>
              <a:ext cx="2667" cy="2687"/>
            </a:xfrm>
            <a:custGeom>
              <a:avLst/>
              <a:gdLst>
                <a:gd name="T0" fmla="*/ 33 w 66"/>
                <a:gd name="T1" fmla="*/ 0 h 66"/>
                <a:gd name="T2" fmla="*/ 66 w 66"/>
                <a:gd name="T3" fmla="*/ 33 h 66"/>
                <a:gd name="T4" fmla="*/ 64 w 66"/>
                <a:gd name="T5" fmla="*/ 46 h 66"/>
                <a:gd name="T6" fmla="*/ 50 w 66"/>
                <a:gd name="T7" fmla="*/ 36 h 66"/>
                <a:gd name="T8" fmla="*/ 50 w 66"/>
                <a:gd name="T9" fmla="*/ 33 h 66"/>
                <a:gd name="T10" fmla="*/ 33 w 66"/>
                <a:gd name="T11" fmla="*/ 16 h 66"/>
                <a:gd name="T12" fmla="*/ 16 w 66"/>
                <a:gd name="T13" fmla="*/ 33 h 66"/>
                <a:gd name="T14" fmla="*/ 33 w 66"/>
                <a:gd name="T15" fmla="*/ 50 h 66"/>
                <a:gd name="T16" fmla="*/ 34 w 66"/>
                <a:gd name="T17" fmla="*/ 50 h 66"/>
                <a:gd name="T18" fmla="*/ 34 w 66"/>
                <a:gd name="T19" fmla="*/ 51 h 66"/>
                <a:gd name="T20" fmla="*/ 42 w 66"/>
                <a:gd name="T21" fmla="*/ 65 h 66"/>
                <a:gd name="T22" fmla="*/ 33 w 66"/>
                <a:gd name="T23" fmla="*/ 66 h 66"/>
                <a:gd name="T24" fmla="*/ 0 w 66"/>
                <a:gd name="T25" fmla="*/ 33 h 66"/>
                <a:gd name="T26" fmla="*/ 33 w 66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" h="66">
                  <a:moveTo>
                    <a:pt x="33" y="0"/>
                  </a:moveTo>
                  <a:cubicBezTo>
                    <a:pt x="51" y="0"/>
                    <a:pt x="66" y="15"/>
                    <a:pt x="66" y="33"/>
                  </a:cubicBezTo>
                  <a:cubicBezTo>
                    <a:pt x="66" y="38"/>
                    <a:pt x="66" y="42"/>
                    <a:pt x="64" y="46"/>
                  </a:cubicBezTo>
                  <a:cubicBezTo>
                    <a:pt x="62" y="40"/>
                    <a:pt x="56" y="36"/>
                    <a:pt x="50" y="36"/>
                  </a:cubicBezTo>
                  <a:cubicBezTo>
                    <a:pt x="50" y="35"/>
                    <a:pt x="50" y="34"/>
                    <a:pt x="50" y="33"/>
                  </a:cubicBezTo>
                  <a:cubicBezTo>
                    <a:pt x="50" y="24"/>
                    <a:pt x="42" y="16"/>
                    <a:pt x="33" y="16"/>
                  </a:cubicBezTo>
                  <a:cubicBezTo>
                    <a:pt x="24" y="16"/>
                    <a:pt x="16" y="24"/>
                    <a:pt x="16" y="33"/>
                  </a:cubicBezTo>
                  <a:cubicBezTo>
                    <a:pt x="16" y="42"/>
                    <a:pt x="24" y="50"/>
                    <a:pt x="33" y="50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4" y="50"/>
                    <a:pt x="34" y="51"/>
                    <a:pt x="34" y="51"/>
                  </a:cubicBezTo>
                  <a:cubicBezTo>
                    <a:pt x="34" y="57"/>
                    <a:pt x="37" y="63"/>
                    <a:pt x="42" y="65"/>
                  </a:cubicBezTo>
                  <a:cubicBezTo>
                    <a:pt x="39" y="66"/>
                    <a:pt x="36" y="66"/>
                    <a:pt x="33" y="66"/>
                  </a:cubicBezTo>
                  <a:cubicBezTo>
                    <a:pt x="15" y="66"/>
                    <a:pt x="0" y="51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1751" y="6437"/>
              <a:ext cx="2667" cy="2707"/>
            </a:xfrm>
            <a:custGeom>
              <a:avLst/>
              <a:gdLst>
                <a:gd name="T0" fmla="*/ 33 w 66"/>
                <a:gd name="T1" fmla="*/ 67 h 67"/>
                <a:gd name="T2" fmla="*/ 66 w 66"/>
                <a:gd name="T3" fmla="*/ 33 h 67"/>
                <a:gd name="T4" fmla="*/ 64 w 66"/>
                <a:gd name="T5" fmla="*/ 20 h 67"/>
                <a:gd name="T6" fmla="*/ 50 w 66"/>
                <a:gd name="T7" fmla="*/ 30 h 67"/>
                <a:gd name="T8" fmla="*/ 50 w 66"/>
                <a:gd name="T9" fmla="*/ 33 h 67"/>
                <a:gd name="T10" fmla="*/ 33 w 66"/>
                <a:gd name="T11" fmla="*/ 50 h 67"/>
                <a:gd name="T12" fmla="*/ 16 w 66"/>
                <a:gd name="T13" fmla="*/ 33 h 67"/>
                <a:gd name="T14" fmla="*/ 33 w 66"/>
                <a:gd name="T15" fmla="*/ 17 h 67"/>
                <a:gd name="T16" fmla="*/ 34 w 66"/>
                <a:gd name="T17" fmla="*/ 17 h 67"/>
                <a:gd name="T18" fmla="*/ 34 w 66"/>
                <a:gd name="T19" fmla="*/ 15 h 67"/>
                <a:gd name="T20" fmla="*/ 42 w 66"/>
                <a:gd name="T21" fmla="*/ 1 h 67"/>
                <a:gd name="T22" fmla="*/ 33 w 66"/>
                <a:gd name="T23" fmla="*/ 0 h 67"/>
                <a:gd name="T24" fmla="*/ 0 w 66"/>
                <a:gd name="T25" fmla="*/ 33 h 67"/>
                <a:gd name="T26" fmla="*/ 33 w 66"/>
                <a:gd name="T2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" h="67">
                  <a:moveTo>
                    <a:pt x="33" y="67"/>
                  </a:moveTo>
                  <a:cubicBezTo>
                    <a:pt x="51" y="67"/>
                    <a:pt x="66" y="52"/>
                    <a:pt x="66" y="33"/>
                  </a:cubicBezTo>
                  <a:cubicBezTo>
                    <a:pt x="66" y="29"/>
                    <a:pt x="66" y="24"/>
                    <a:pt x="64" y="20"/>
                  </a:cubicBezTo>
                  <a:cubicBezTo>
                    <a:pt x="62" y="26"/>
                    <a:pt x="56" y="30"/>
                    <a:pt x="50" y="30"/>
                  </a:cubicBezTo>
                  <a:cubicBezTo>
                    <a:pt x="50" y="31"/>
                    <a:pt x="50" y="32"/>
                    <a:pt x="50" y="33"/>
                  </a:cubicBezTo>
                  <a:cubicBezTo>
                    <a:pt x="50" y="43"/>
                    <a:pt x="42" y="50"/>
                    <a:pt x="33" y="50"/>
                  </a:cubicBezTo>
                  <a:cubicBezTo>
                    <a:pt x="24" y="50"/>
                    <a:pt x="16" y="43"/>
                    <a:pt x="16" y="33"/>
                  </a:cubicBezTo>
                  <a:cubicBezTo>
                    <a:pt x="16" y="24"/>
                    <a:pt x="24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6"/>
                    <a:pt x="34" y="16"/>
                    <a:pt x="34" y="15"/>
                  </a:cubicBezTo>
                  <a:cubicBezTo>
                    <a:pt x="34" y="9"/>
                    <a:pt x="37" y="4"/>
                    <a:pt x="42" y="1"/>
                  </a:cubicBezTo>
                  <a:cubicBezTo>
                    <a:pt x="39" y="0"/>
                    <a:pt x="36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52"/>
                    <a:pt x="15" y="67"/>
                    <a:pt x="33" y="67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4" name="Freeform 37"/>
            <p:cNvSpPr/>
            <p:nvPr/>
          </p:nvSpPr>
          <p:spPr bwMode="auto">
            <a:xfrm>
              <a:off x="4863" y="3428"/>
              <a:ext cx="2708" cy="2687"/>
            </a:xfrm>
            <a:custGeom>
              <a:avLst/>
              <a:gdLst>
                <a:gd name="T0" fmla="*/ 34 w 67"/>
                <a:gd name="T1" fmla="*/ 0 h 66"/>
                <a:gd name="T2" fmla="*/ 0 w 67"/>
                <a:gd name="T3" fmla="*/ 33 h 66"/>
                <a:gd name="T4" fmla="*/ 3 w 67"/>
                <a:gd name="T5" fmla="*/ 46 h 66"/>
                <a:gd name="T6" fmla="*/ 17 w 67"/>
                <a:gd name="T7" fmla="*/ 36 h 66"/>
                <a:gd name="T8" fmla="*/ 17 w 67"/>
                <a:gd name="T9" fmla="*/ 33 h 66"/>
                <a:gd name="T10" fmla="*/ 34 w 67"/>
                <a:gd name="T11" fmla="*/ 16 h 66"/>
                <a:gd name="T12" fmla="*/ 51 w 67"/>
                <a:gd name="T13" fmla="*/ 33 h 66"/>
                <a:gd name="T14" fmla="*/ 34 w 67"/>
                <a:gd name="T15" fmla="*/ 50 h 66"/>
                <a:gd name="T16" fmla="*/ 33 w 67"/>
                <a:gd name="T17" fmla="*/ 50 h 66"/>
                <a:gd name="T18" fmla="*/ 33 w 67"/>
                <a:gd name="T19" fmla="*/ 51 h 66"/>
                <a:gd name="T20" fmla="*/ 24 w 67"/>
                <a:gd name="T21" fmla="*/ 65 h 66"/>
                <a:gd name="T22" fmla="*/ 34 w 67"/>
                <a:gd name="T23" fmla="*/ 66 h 66"/>
                <a:gd name="T24" fmla="*/ 67 w 67"/>
                <a:gd name="T25" fmla="*/ 33 h 66"/>
                <a:gd name="T26" fmla="*/ 34 w 67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6">
                  <a:moveTo>
                    <a:pt x="34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38"/>
                    <a:pt x="1" y="42"/>
                    <a:pt x="3" y="46"/>
                  </a:cubicBezTo>
                  <a:cubicBezTo>
                    <a:pt x="5" y="40"/>
                    <a:pt x="11" y="36"/>
                    <a:pt x="17" y="36"/>
                  </a:cubicBezTo>
                  <a:cubicBezTo>
                    <a:pt x="17" y="35"/>
                    <a:pt x="17" y="34"/>
                    <a:pt x="17" y="33"/>
                  </a:cubicBezTo>
                  <a:cubicBezTo>
                    <a:pt x="17" y="24"/>
                    <a:pt x="24" y="16"/>
                    <a:pt x="34" y="16"/>
                  </a:cubicBezTo>
                  <a:cubicBezTo>
                    <a:pt x="43" y="16"/>
                    <a:pt x="51" y="24"/>
                    <a:pt x="51" y="33"/>
                  </a:cubicBezTo>
                  <a:cubicBezTo>
                    <a:pt x="51" y="42"/>
                    <a:pt x="43" y="50"/>
                    <a:pt x="34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3" y="50"/>
                    <a:pt x="33" y="51"/>
                    <a:pt x="33" y="51"/>
                  </a:cubicBezTo>
                  <a:cubicBezTo>
                    <a:pt x="33" y="57"/>
                    <a:pt x="29" y="63"/>
                    <a:pt x="24" y="65"/>
                  </a:cubicBezTo>
                  <a:cubicBezTo>
                    <a:pt x="27" y="66"/>
                    <a:pt x="30" y="66"/>
                    <a:pt x="34" y="66"/>
                  </a:cubicBezTo>
                  <a:cubicBezTo>
                    <a:pt x="52" y="66"/>
                    <a:pt x="67" y="51"/>
                    <a:pt x="67" y="33"/>
                  </a:cubicBezTo>
                  <a:cubicBezTo>
                    <a:pt x="67" y="15"/>
                    <a:pt x="52" y="0"/>
                    <a:pt x="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5" name="Freeform 39"/>
            <p:cNvSpPr/>
            <p:nvPr/>
          </p:nvSpPr>
          <p:spPr bwMode="auto">
            <a:xfrm>
              <a:off x="4863" y="6437"/>
              <a:ext cx="2708" cy="2707"/>
            </a:xfrm>
            <a:custGeom>
              <a:avLst/>
              <a:gdLst>
                <a:gd name="T0" fmla="*/ 34 w 67"/>
                <a:gd name="T1" fmla="*/ 67 h 67"/>
                <a:gd name="T2" fmla="*/ 0 w 67"/>
                <a:gd name="T3" fmla="*/ 33 h 67"/>
                <a:gd name="T4" fmla="*/ 3 w 67"/>
                <a:gd name="T5" fmla="*/ 20 h 67"/>
                <a:gd name="T6" fmla="*/ 17 w 67"/>
                <a:gd name="T7" fmla="*/ 30 h 67"/>
                <a:gd name="T8" fmla="*/ 17 w 67"/>
                <a:gd name="T9" fmla="*/ 33 h 67"/>
                <a:gd name="T10" fmla="*/ 34 w 67"/>
                <a:gd name="T11" fmla="*/ 50 h 67"/>
                <a:gd name="T12" fmla="*/ 51 w 67"/>
                <a:gd name="T13" fmla="*/ 33 h 67"/>
                <a:gd name="T14" fmla="*/ 34 w 67"/>
                <a:gd name="T15" fmla="*/ 17 h 67"/>
                <a:gd name="T16" fmla="*/ 33 w 67"/>
                <a:gd name="T17" fmla="*/ 17 h 67"/>
                <a:gd name="T18" fmla="*/ 33 w 67"/>
                <a:gd name="T19" fmla="*/ 15 h 67"/>
                <a:gd name="T20" fmla="*/ 24 w 67"/>
                <a:gd name="T21" fmla="*/ 1 h 67"/>
                <a:gd name="T22" fmla="*/ 34 w 67"/>
                <a:gd name="T23" fmla="*/ 0 h 67"/>
                <a:gd name="T24" fmla="*/ 67 w 67"/>
                <a:gd name="T25" fmla="*/ 33 h 67"/>
                <a:gd name="T26" fmla="*/ 34 w 67"/>
                <a:gd name="T2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7">
                  <a:moveTo>
                    <a:pt x="34" y="67"/>
                  </a:moveTo>
                  <a:cubicBezTo>
                    <a:pt x="15" y="67"/>
                    <a:pt x="0" y="52"/>
                    <a:pt x="0" y="33"/>
                  </a:cubicBezTo>
                  <a:cubicBezTo>
                    <a:pt x="0" y="29"/>
                    <a:pt x="1" y="24"/>
                    <a:pt x="3" y="20"/>
                  </a:cubicBezTo>
                  <a:cubicBezTo>
                    <a:pt x="5" y="26"/>
                    <a:pt x="11" y="30"/>
                    <a:pt x="17" y="30"/>
                  </a:cubicBezTo>
                  <a:cubicBezTo>
                    <a:pt x="17" y="31"/>
                    <a:pt x="17" y="32"/>
                    <a:pt x="17" y="33"/>
                  </a:cubicBezTo>
                  <a:cubicBezTo>
                    <a:pt x="17" y="43"/>
                    <a:pt x="24" y="50"/>
                    <a:pt x="34" y="50"/>
                  </a:cubicBezTo>
                  <a:cubicBezTo>
                    <a:pt x="43" y="50"/>
                    <a:pt x="51" y="43"/>
                    <a:pt x="51" y="33"/>
                  </a:cubicBezTo>
                  <a:cubicBezTo>
                    <a:pt x="51" y="24"/>
                    <a:pt x="43" y="17"/>
                    <a:pt x="34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6"/>
                    <a:pt x="33" y="16"/>
                    <a:pt x="33" y="15"/>
                  </a:cubicBezTo>
                  <a:cubicBezTo>
                    <a:pt x="33" y="9"/>
                    <a:pt x="29" y="4"/>
                    <a:pt x="24" y="1"/>
                  </a:cubicBezTo>
                  <a:cubicBezTo>
                    <a:pt x="27" y="0"/>
                    <a:pt x="30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ubicBezTo>
                    <a:pt x="67" y="52"/>
                    <a:pt x="52" y="67"/>
                    <a:pt x="34" y="67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3" name="组合 25"/>
            <p:cNvGrpSpPr/>
            <p:nvPr/>
          </p:nvGrpSpPr>
          <p:grpSpPr>
            <a:xfrm rot="0">
              <a:off x="2447" y="4223"/>
              <a:ext cx="4295" cy="1074"/>
              <a:chOff x="5094234" y="3335498"/>
              <a:chExt cx="2193474" cy="548932"/>
            </a:xfrm>
            <a:solidFill>
              <a:srgbClr val="7C3D67"/>
            </a:solidFill>
          </p:grpSpPr>
          <p:sp>
            <p:nvSpPr>
              <p:cNvPr id="36" name="Oval 32"/>
              <p:cNvSpPr>
                <a:spLocks noChangeArrowheads="1"/>
              </p:cNvSpPr>
              <p:nvPr/>
            </p:nvSpPr>
            <p:spPr bwMode="auto">
              <a:xfrm>
                <a:off x="6751039" y="3347761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7" name="Oval 33"/>
              <p:cNvSpPr>
                <a:spLocks noChangeArrowheads="1"/>
              </p:cNvSpPr>
              <p:nvPr/>
            </p:nvSpPr>
            <p:spPr bwMode="auto">
              <a:xfrm>
                <a:off x="5094234" y="3335498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8" name="TextBox 20"/>
              <p:cNvSpPr txBox="1"/>
              <p:nvPr/>
            </p:nvSpPr>
            <p:spPr>
              <a:xfrm>
                <a:off x="5128512" y="3446590"/>
                <a:ext cx="582797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26"/>
            <p:cNvGrpSpPr/>
            <p:nvPr/>
          </p:nvGrpSpPr>
          <p:grpSpPr>
            <a:xfrm rot="0">
              <a:off x="2559" y="4440"/>
              <a:ext cx="4405" cy="3911"/>
              <a:chOff x="5151780" y="3446499"/>
              <a:chExt cx="2249886" cy="1998315"/>
            </a:xfrm>
            <a:solidFill>
              <a:srgbClr val="DF6282"/>
            </a:solidFill>
          </p:grpSpPr>
          <p:sp>
            <p:nvSpPr>
              <p:cNvPr id="34" name="Oval 38"/>
              <p:cNvSpPr>
                <a:spLocks noChangeArrowheads="1"/>
              </p:cNvSpPr>
              <p:nvPr/>
            </p:nvSpPr>
            <p:spPr bwMode="auto">
              <a:xfrm>
                <a:off x="5151780" y="4908145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5" name="TextBox 23"/>
              <p:cNvSpPr txBox="1"/>
              <p:nvPr/>
            </p:nvSpPr>
            <p:spPr>
              <a:xfrm>
                <a:off x="6818868" y="3446499"/>
                <a:ext cx="582798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5" name="组合 27"/>
            <p:cNvGrpSpPr/>
            <p:nvPr/>
          </p:nvGrpSpPr>
          <p:grpSpPr>
            <a:xfrm rot="0">
              <a:off x="2559" y="7266"/>
              <a:ext cx="4183" cy="1050"/>
              <a:chOff x="5151792" y="4890346"/>
              <a:chExt cx="2136261" cy="536669"/>
            </a:xfrm>
            <a:solidFill>
              <a:srgbClr val="7C3D67"/>
            </a:solidFill>
          </p:grpSpPr>
          <p:sp>
            <p:nvSpPr>
              <p:cNvPr id="32" name="Oval 40"/>
              <p:cNvSpPr>
                <a:spLocks noChangeArrowheads="1"/>
              </p:cNvSpPr>
              <p:nvPr/>
            </p:nvSpPr>
            <p:spPr bwMode="auto">
              <a:xfrm>
                <a:off x="6751384" y="4890346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3" name="TextBox 26"/>
              <p:cNvSpPr txBox="1"/>
              <p:nvPr/>
            </p:nvSpPr>
            <p:spPr>
              <a:xfrm>
                <a:off x="5151792" y="5007011"/>
                <a:ext cx="582798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5823" y="7520"/>
              <a:ext cx="757" cy="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140">
                  <a:solidFill>
                    <a:schemeClr val="bg1"/>
                  </a:solidFill>
                </a:rPr>
                <a:t>04</a:t>
              </a:r>
              <a:endParaRPr lang="en-US" altLang="zh-CN" sz="2140">
                <a:solidFill>
                  <a:schemeClr val="bg1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3852" y="5539"/>
              <a:ext cx="1616" cy="16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00" tIns="45699" rIns="91400" bIns="45699" rtlCol="0" anchor="ctr"/>
            <a:p>
              <a:pPr algn="ctr"/>
              <a:r>
                <a:rPr lang="en-US" altLang="zh-CN" sz="24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05</a:t>
              </a:r>
              <a:endPara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6" grpId="0" animBg="1"/>
      <p:bldP spid="9" grpId="0"/>
      <p:bldP spid="6" grpId="1" animBg="1"/>
      <p:bldP spid="9" grpId="1"/>
      <p:bldP spid="10" grpId="0" animBg="1"/>
      <p:bldP spid="13" grpId="0"/>
      <p:bldP spid="10" grpId="1" animBg="1"/>
      <p:bldP spid="13" grpId="1"/>
      <p:bldP spid="16" grpId="0"/>
      <p:bldP spid="14" grpId="0" animBg="1"/>
      <p:bldP spid="16" grpId="1"/>
      <p:bldP spid="14" grpId="1" animBg="1"/>
      <p:bldP spid="17" grpId="0" animBg="1"/>
      <p:bldP spid="19" grpId="0"/>
      <p:bldP spid="17" grpId="1" animBg="1"/>
      <p:bldP spid="19" grpId="1"/>
      <p:bldP spid="27" grpId="0"/>
      <p:bldP spid="20" grpId="0" animBg="1"/>
      <p:bldP spid="27" grpId="1"/>
      <p:bldP spid="2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5300345" y="3444875"/>
            <a:ext cx="5043170" cy="3000375"/>
            <a:chOff x="8347" y="5425"/>
            <a:chExt cx="7942" cy="4725"/>
          </a:xfrm>
        </p:grpSpPr>
        <p:sp>
          <p:nvSpPr>
            <p:cNvPr id="5" name="任意多边形 4"/>
            <p:cNvSpPr/>
            <p:nvPr/>
          </p:nvSpPr>
          <p:spPr>
            <a:xfrm rot="7200000">
              <a:off x="9051" y="4721"/>
              <a:ext cx="2725" cy="4132"/>
            </a:xfrm>
            <a:custGeom>
              <a:avLst/>
              <a:gdLst>
                <a:gd name="connsiteX0" fmla="*/ 320923 w 1297989"/>
                <a:gd name="connsiteY0" fmla="*/ 1430869 h 1968275"/>
                <a:gd name="connsiteX1" fmla="*/ 305551 w 1297989"/>
                <a:gd name="connsiteY1" fmla="*/ 1354609 h 1968275"/>
                <a:gd name="connsiteX2" fmla="*/ 278731 w 1297989"/>
                <a:gd name="connsiteY2" fmla="*/ 1179710 h 1968275"/>
                <a:gd name="connsiteX3" fmla="*/ 250257 w 1297989"/>
                <a:gd name="connsiteY3" fmla="*/ 871159 h 1968275"/>
                <a:gd name="connsiteX4" fmla="*/ 186220 w 1297989"/>
                <a:gd name="connsiteY4" fmla="*/ 657852 h 1968275"/>
                <a:gd name="connsiteX5" fmla="*/ 161836 w 1297989"/>
                <a:gd name="connsiteY5" fmla="*/ 610560 h 1968275"/>
                <a:gd name="connsiteX6" fmla="*/ 189581 w 1297989"/>
                <a:gd name="connsiteY6" fmla="*/ 553240 h 1968275"/>
                <a:gd name="connsiteX7" fmla="*/ 421829 w 1297989"/>
                <a:gd name="connsiteY7" fmla="*/ 265316 h 1968275"/>
                <a:gd name="connsiteX8" fmla="*/ 841398 w 1297989"/>
                <a:gd name="connsiteY8" fmla="*/ 67871 h 1968275"/>
                <a:gd name="connsiteX9" fmla="*/ 1174586 w 1297989"/>
                <a:gd name="connsiteY9" fmla="*/ 12340 h 1968275"/>
                <a:gd name="connsiteX10" fmla="*/ 1297989 w 1297989"/>
                <a:gd name="connsiteY10" fmla="*/ 0 h 1968275"/>
                <a:gd name="connsiteX11" fmla="*/ 1291819 w 1297989"/>
                <a:gd name="connsiteY11" fmla="*/ 86382 h 1968275"/>
                <a:gd name="connsiteX12" fmla="*/ 1279478 w 1297989"/>
                <a:gd name="connsiteY12" fmla="*/ 357868 h 1968275"/>
                <a:gd name="connsiteX13" fmla="*/ 1199267 w 1297989"/>
                <a:gd name="connsiteY13" fmla="*/ 629354 h 1968275"/>
                <a:gd name="connsiteX14" fmla="*/ 1007992 w 1297989"/>
                <a:gd name="connsiteY14" fmla="*/ 851480 h 1968275"/>
                <a:gd name="connsiteX15" fmla="*/ 755017 w 1297989"/>
                <a:gd name="connsiteY15" fmla="*/ 1030413 h 1968275"/>
                <a:gd name="connsiteX16" fmla="*/ 483530 w 1297989"/>
                <a:gd name="connsiteY16" fmla="*/ 1258709 h 1968275"/>
                <a:gd name="connsiteX17" fmla="*/ 370925 w 1297989"/>
                <a:gd name="connsiteY17" fmla="*/ 1372471 h 1968275"/>
                <a:gd name="connsiteX18" fmla="*/ 2259 w 1297989"/>
                <a:gd name="connsiteY18" fmla="*/ 1968275 h 1968275"/>
                <a:gd name="connsiteX19" fmla="*/ 0 w 1297989"/>
                <a:gd name="connsiteY19" fmla="*/ 1863561 h 1968275"/>
                <a:gd name="connsiteX20" fmla="*/ 36253 w 1297989"/>
                <a:gd name="connsiteY20" fmla="*/ 1890575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7989" h="1968275">
                  <a:moveTo>
                    <a:pt x="320923" y="1430869"/>
                  </a:moveTo>
                  <a:lnTo>
                    <a:pt x="305551" y="1354609"/>
                  </a:lnTo>
                  <a:cubicBezTo>
                    <a:pt x="295216" y="1294613"/>
                    <a:pt x="286267" y="1234527"/>
                    <a:pt x="278731" y="1179710"/>
                  </a:cubicBezTo>
                  <a:cubicBezTo>
                    <a:pt x="263657" y="1070075"/>
                    <a:pt x="271124" y="968703"/>
                    <a:pt x="250257" y="871159"/>
                  </a:cubicBezTo>
                  <a:cubicBezTo>
                    <a:pt x="234607" y="798002"/>
                    <a:pt x="215372" y="724111"/>
                    <a:pt x="186220" y="657852"/>
                  </a:cubicBezTo>
                  <a:lnTo>
                    <a:pt x="161836" y="610560"/>
                  </a:lnTo>
                  <a:lnTo>
                    <a:pt x="189581" y="553240"/>
                  </a:lnTo>
                  <a:cubicBezTo>
                    <a:pt x="253114" y="439044"/>
                    <a:pt x="333133" y="340900"/>
                    <a:pt x="421829" y="265316"/>
                  </a:cubicBezTo>
                  <a:cubicBezTo>
                    <a:pt x="540090" y="164537"/>
                    <a:pt x="682003" y="113119"/>
                    <a:pt x="841398" y="67871"/>
                  </a:cubicBezTo>
                  <a:lnTo>
                    <a:pt x="1174586" y="12340"/>
                  </a:lnTo>
                  <a:cubicBezTo>
                    <a:pt x="1250685" y="1028"/>
                    <a:pt x="1274337" y="514"/>
                    <a:pt x="1297989" y="0"/>
                  </a:cubicBezTo>
                  <a:cubicBezTo>
                    <a:pt x="1295932" y="28794"/>
                    <a:pt x="1294904" y="26737"/>
                    <a:pt x="1291819" y="86382"/>
                  </a:cubicBezTo>
                  <a:cubicBezTo>
                    <a:pt x="1288734" y="146027"/>
                    <a:pt x="1294904" y="267373"/>
                    <a:pt x="1279478" y="357868"/>
                  </a:cubicBezTo>
                  <a:cubicBezTo>
                    <a:pt x="1264054" y="448364"/>
                    <a:pt x="1244515" y="547086"/>
                    <a:pt x="1199267" y="629354"/>
                  </a:cubicBezTo>
                  <a:cubicBezTo>
                    <a:pt x="1154019" y="711623"/>
                    <a:pt x="1082034" y="784636"/>
                    <a:pt x="1007992" y="851480"/>
                  </a:cubicBezTo>
                  <a:cubicBezTo>
                    <a:pt x="933951" y="918323"/>
                    <a:pt x="842427" y="962542"/>
                    <a:pt x="755017" y="1030413"/>
                  </a:cubicBezTo>
                  <a:cubicBezTo>
                    <a:pt x="667606" y="1098285"/>
                    <a:pt x="564770" y="1181582"/>
                    <a:pt x="483530" y="1258709"/>
                  </a:cubicBezTo>
                  <a:cubicBezTo>
                    <a:pt x="442910" y="1297272"/>
                    <a:pt x="406147" y="1334293"/>
                    <a:pt x="370925" y="1372471"/>
                  </a:cubicBezTo>
                  <a:close/>
                  <a:moveTo>
                    <a:pt x="2259" y="1968275"/>
                  </a:moveTo>
                  <a:lnTo>
                    <a:pt x="0" y="1863561"/>
                  </a:lnTo>
                  <a:lnTo>
                    <a:pt x="36253" y="1890575"/>
                  </a:ln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4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" name="TextBox 34"/>
            <p:cNvSpPr txBox="1"/>
            <p:nvPr/>
          </p:nvSpPr>
          <p:spPr>
            <a:xfrm>
              <a:off x="12101" y="8442"/>
              <a:ext cx="4188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④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.unshift();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在数组的头部添加元素，返回的值是新的数组长度。</a:t>
              </a:r>
              <a:b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063750" y="3349625"/>
            <a:ext cx="4796155" cy="3159125"/>
            <a:chOff x="3250" y="5275"/>
            <a:chExt cx="7553" cy="4975"/>
          </a:xfrm>
        </p:grpSpPr>
        <p:sp>
          <p:nvSpPr>
            <p:cNvPr id="4" name="任意多边形 3"/>
            <p:cNvSpPr/>
            <p:nvPr/>
          </p:nvSpPr>
          <p:spPr>
            <a:xfrm rot="10800000">
              <a:off x="8079" y="5275"/>
              <a:ext cx="2725" cy="4133"/>
            </a:xfrm>
            <a:custGeom>
              <a:avLst/>
              <a:gdLst>
                <a:gd name="connsiteX0" fmla="*/ 320923 w 1297989"/>
                <a:gd name="connsiteY0" fmla="*/ 1430869 h 1968275"/>
                <a:gd name="connsiteX1" fmla="*/ 305551 w 1297989"/>
                <a:gd name="connsiteY1" fmla="*/ 1354608 h 1968275"/>
                <a:gd name="connsiteX2" fmla="*/ 278731 w 1297989"/>
                <a:gd name="connsiteY2" fmla="*/ 1179709 h 1968275"/>
                <a:gd name="connsiteX3" fmla="*/ 250257 w 1297989"/>
                <a:gd name="connsiteY3" fmla="*/ 871159 h 1968275"/>
                <a:gd name="connsiteX4" fmla="*/ 186221 w 1297989"/>
                <a:gd name="connsiteY4" fmla="*/ 657852 h 1968275"/>
                <a:gd name="connsiteX5" fmla="*/ 161836 w 1297989"/>
                <a:gd name="connsiteY5" fmla="*/ 610560 h 1968275"/>
                <a:gd name="connsiteX6" fmla="*/ 189581 w 1297989"/>
                <a:gd name="connsiteY6" fmla="*/ 553240 h 1968275"/>
                <a:gd name="connsiteX7" fmla="*/ 421829 w 1297989"/>
                <a:gd name="connsiteY7" fmla="*/ 265316 h 1968275"/>
                <a:gd name="connsiteX8" fmla="*/ 841399 w 1297989"/>
                <a:gd name="connsiteY8" fmla="*/ 67872 h 1968275"/>
                <a:gd name="connsiteX9" fmla="*/ 1174586 w 1297989"/>
                <a:gd name="connsiteY9" fmla="*/ 12341 h 1968275"/>
                <a:gd name="connsiteX10" fmla="*/ 1297989 w 1297989"/>
                <a:gd name="connsiteY10" fmla="*/ 0 h 1968275"/>
                <a:gd name="connsiteX11" fmla="*/ 1291819 w 1297989"/>
                <a:gd name="connsiteY11" fmla="*/ 86382 h 1968275"/>
                <a:gd name="connsiteX12" fmla="*/ 1279479 w 1297989"/>
                <a:gd name="connsiteY12" fmla="*/ 357868 h 1968275"/>
                <a:gd name="connsiteX13" fmla="*/ 1199267 w 1297989"/>
                <a:gd name="connsiteY13" fmla="*/ 629355 h 1968275"/>
                <a:gd name="connsiteX14" fmla="*/ 1007993 w 1297989"/>
                <a:gd name="connsiteY14" fmla="*/ 851480 h 1968275"/>
                <a:gd name="connsiteX15" fmla="*/ 755017 w 1297989"/>
                <a:gd name="connsiteY15" fmla="*/ 1030414 h 1968275"/>
                <a:gd name="connsiteX16" fmla="*/ 483531 w 1297989"/>
                <a:gd name="connsiteY16" fmla="*/ 1258709 h 1968275"/>
                <a:gd name="connsiteX17" fmla="*/ 370926 w 1297989"/>
                <a:gd name="connsiteY17" fmla="*/ 1372471 h 1968275"/>
                <a:gd name="connsiteX18" fmla="*/ 2260 w 1297989"/>
                <a:gd name="connsiteY18" fmla="*/ 1968275 h 1968275"/>
                <a:gd name="connsiteX19" fmla="*/ 0 w 1297989"/>
                <a:gd name="connsiteY19" fmla="*/ 1863560 h 1968275"/>
                <a:gd name="connsiteX20" fmla="*/ 36254 w 1297989"/>
                <a:gd name="connsiteY20" fmla="*/ 1890574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7989" h="1968275">
                  <a:moveTo>
                    <a:pt x="320923" y="1430869"/>
                  </a:moveTo>
                  <a:lnTo>
                    <a:pt x="305551" y="1354608"/>
                  </a:lnTo>
                  <a:cubicBezTo>
                    <a:pt x="295216" y="1294612"/>
                    <a:pt x="286267" y="1234527"/>
                    <a:pt x="278731" y="1179709"/>
                  </a:cubicBezTo>
                  <a:cubicBezTo>
                    <a:pt x="263657" y="1070074"/>
                    <a:pt x="271124" y="968702"/>
                    <a:pt x="250257" y="871159"/>
                  </a:cubicBezTo>
                  <a:cubicBezTo>
                    <a:pt x="234607" y="798001"/>
                    <a:pt x="215373" y="724110"/>
                    <a:pt x="186221" y="657852"/>
                  </a:cubicBezTo>
                  <a:lnTo>
                    <a:pt x="161836" y="610560"/>
                  </a:lnTo>
                  <a:lnTo>
                    <a:pt x="189581" y="553240"/>
                  </a:lnTo>
                  <a:cubicBezTo>
                    <a:pt x="253115" y="439044"/>
                    <a:pt x="333134" y="340900"/>
                    <a:pt x="421829" y="265316"/>
                  </a:cubicBezTo>
                  <a:cubicBezTo>
                    <a:pt x="540090" y="164537"/>
                    <a:pt x="682003" y="113119"/>
                    <a:pt x="841399" y="67872"/>
                  </a:cubicBezTo>
                  <a:lnTo>
                    <a:pt x="1174586" y="12341"/>
                  </a:lnTo>
                  <a:cubicBezTo>
                    <a:pt x="1250685" y="1029"/>
                    <a:pt x="1274337" y="514"/>
                    <a:pt x="1297989" y="0"/>
                  </a:cubicBezTo>
                  <a:cubicBezTo>
                    <a:pt x="1295932" y="28794"/>
                    <a:pt x="1294904" y="26738"/>
                    <a:pt x="1291819" y="86382"/>
                  </a:cubicBezTo>
                  <a:cubicBezTo>
                    <a:pt x="1288734" y="146027"/>
                    <a:pt x="1294904" y="267373"/>
                    <a:pt x="1279479" y="357868"/>
                  </a:cubicBezTo>
                  <a:cubicBezTo>
                    <a:pt x="1264053" y="448364"/>
                    <a:pt x="1244515" y="547086"/>
                    <a:pt x="1199267" y="629355"/>
                  </a:cubicBezTo>
                  <a:cubicBezTo>
                    <a:pt x="1154019" y="711623"/>
                    <a:pt x="1082034" y="784636"/>
                    <a:pt x="1007993" y="851480"/>
                  </a:cubicBezTo>
                  <a:cubicBezTo>
                    <a:pt x="933951" y="918323"/>
                    <a:pt x="842427" y="962542"/>
                    <a:pt x="755017" y="1030414"/>
                  </a:cubicBezTo>
                  <a:cubicBezTo>
                    <a:pt x="667606" y="1098285"/>
                    <a:pt x="564771" y="1181582"/>
                    <a:pt x="483531" y="1258709"/>
                  </a:cubicBezTo>
                  <a:cubicBezTo>
                    <a:pt x="442910" y="1297272"/>
                    <a:pt x="406147" y="1334293"/>
                    <a:pt x="370926" y="1372471"/>
                  </a:cubicBezTo>
                  <a:close/>
                  <a:moveTo>
                    <a:pt x="2260" y="1968275"/>
                  </a:moveTo>
                  <a:lnTo>
                    <a:pt x="0" y="1863560"/>
                  </a:lnTo>
                  <a:lnTo>
                    <a:pt x="36254" y="1890574"/>
                  </a:ln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5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TextBox 34"/>
            <p:cNvSpPr txBox="1"/>
            <p:nvPr/>
          </p:nvSpPr>
          <p:spPr>
            <a:xfrm>
              <a:off x="3250" y="8882"/>
              <a:ext cx="4334" cy="136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⑤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.reverse();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将数组颠倒过来，返回的值是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颠倒过的数组。无参数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304155" y="2732405"/>
            <a:ext cx="5574665" cy="1731010"/>
            <a:chOff x="8353" y="4303"/>
            <a:chExt cx="8779" cy="2726"/>
          </a:xfrm>
        </p:grpSpPr>
        <p:sp>
          <p:nvSpPr>
            <p:cNvPr id="6" name="任意多边形 5"/>
            <p:cNvSpPr/>
            <p:nvPr/>
          </p:nvSpPr>
          <p:spPr>
            <a:xfrm rot="3600000">
              <a:off x="9056" y="3600"/>
              <a:ext cx="2727" cy="4132"/>
            </a:xfrm>
            <a:custGeom>
              <a:avLst/>
              <a:gdLst>
                <a:gd name="connsiteX0" fmla="*/ 0 w 1298767"/>
                <a:gd name="connsiteY0" fmla="*/ 1862981 h 1968275"/>
                <a:gd name="connsiteX1" fmla="*/ 37031 w 1298767"/>
                <a:gd name="connsiteY1" fmla="*/ 1890575 h 1968275"/>
                <a:gd name="connsiteX2" fmla="*/ 3037 w 1298767"/>
                <a:gd name="connsiteY2" fmla="*/ 1968275 h 1968275"/>
                <a:gd name="connsiteX3" fmla="*/ 190359 w 1298767"/>
                <a:gd name="connsiteY3" fmla="*/ 553240 h 1968275"/>
                <a:gd name="connsiteX4" fmla="*/ 422607 w 1298767"/>
                <a:gd name="connsiteY4" fmla="*/ 265316 h 1968275"/>
                <a:gd name="connsiteX5" fmla="*/ 842177 w 1298767"/>
                <a:gd name="connsiteY5" fmla="*/ 67871 h 1968275"/>
                <a:gd name="connsiteX6" fmla="*/ 1175364 w 1298767"/>
                <a:gd name="connsiteY6" fmla="*/ 12340 h 1968275"/>
                <a:gd name="connsiteX7" fmla="*/ 1298767 w 1298767"/>
                <a:gd name="connsiteY7" fmla="*/ 0 h 1968275"/>
                <a:gd name="connsiteX8" fmla="*/ 1292597 w 1298767"/>
                <a:gd name="connsiteY8" fmla="*/ 86382 h 1968275"/>
                <a:gd name="connsiteX9" fmla="*/ 1280257 w 1298767"/>
                <a:gd name="connsiteY9" fmla="*/ 357868 h 1968275"/>
                <a:gd name="connsiteX10" fmla="*/ 1200045 w 1298767"/>
                <a:gd name="connsiteY10" fmla="*/ 629354 h 1968275"/>
                <a:gd name="connsiteX11" fmla="*/ 1008770 w 1298767"/>
                <a:gd name="connsiteY11" fmla="*/ 851479 h 1968275"/>
                <a:gd name="connsiteX12" fmla="*/ 755795 w 1298767"/>
                <a:gd name="connsiteY12" fmla="*/ 1030414 h 1968275"/>
                <a:gd name="connsiteX13" fmla="*/ 484308 w 1298767"/>
                <a:gd name="connsiteY13" fmla="*/ 1258709 h 1968275"/>
                <a:gd name="connsiteX14" fmla="*/ 371703 w 1298767"/>
                <a:gd name="connsiteY14" fmla="*/ 1372471 h 1968275"/>
                <a:gd name="connsiteX15" fmla="*/ 321700 w 1298767"/>
                <a:gd name="connsiteY15" fmla="*/ 1430870 h 1968275"/>
                <a:gd name="connsiteX16" fmla="*/ 306328 w 1298767"/>
                <a:gd name="connsiteY16" fmla="*/ 1354609 h 1968275"/>
                <a:gd name="connsiteX17" fmla="*/ 279508 w 1298767"/>
                <a:gd name="connsiteY17" fmla="*/ 1179710 h 1968275"/>
                <a:gd name="connsiteX18" fmla="*/ 251034 w 1298767"/>
                <a:gd name="connsiteY18" fmla="*/ 871159 h 1968275"/>
                <a:gd name="connsiteX19" fmla="*/ 186998 w 1298767"/>
                <a:gd name="connsiteY19" fmla="*/ 657852 h 1968275"/>
                <a:gd name="connsiteX20" fmla="*/ 162614 w 1298767"/>
                <a:gd name="connsiteY20" fmla="*/ 610560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8767" h="1968275">
                  <a:moveTo>
                    <a:pt x="0" y="1862981"/>
                  </a:moveTo>
                  <a:lnTo>
                    <a:pt x="37031" y="1890575"/>
                  </a:lnTo>
                  <a:lnTo>
                    <a:pt x="3037" y="1968275"/>
                  </a:lnTo>
                  <a:close/>
                  <a:moveTo>
                    <a:pt x="190359" y="553240"/>
                  </a:moveTo>
                  <a:cubicBezTo>
                    <a:pt x="253892" y="439044"/>
                    <a:pt x="333911" y="340900"/>
                    <a:pt x="422607" y="265316"/>
                  </a:cubicBezTo>
                  <a:cubicBezTo>
                    <a:pt x="540868" y="164537"/>
                    <a:pt x="682781" y="113119"/>
                    <a:pt x="842177" y="67871"/>
                  </a:cubicBezTo>
                  <a:lnTo>
                    <a:pt x="1175364" y="12340"/>
                  </a:lnTo>
                  <a:cubicBezTo>
                    <a:pt x="1251463" y="1028"/>
                    <a:pt x="1275115" y="514"/>
                    <a:pt x="1298767" y="0"/>
                  </a:cubicBezTo>
                  <a:cubicBezTo>
                    <a:pt x="1296710" y="28794"/>
                    <a:pt x="1295682" y="26737"/>
                    <a:pt x="1292597" y="86382"/>
                  </a:cubicBezTo>
                  <a:cubicBezTo>
                    <a:pt x="1289512" y="146027"/>
                    <a:pt x="1295682" y="267373"/>
                    <a:pt x="1280257" y="357868"/>
                  </a:cubicBezTo>
                  <a:cubicBezTo>
                    <a:pt x="1264831" y="448363"/>
                    <a:pt x="1245293" y="547086"/>
                    <a:pt x="1200045" y="629354"/>
                  </a:cubicBezTo>
                  <a:cubicBezTo>
                    <a:pt x="1154797" y="711623"/>
                    <a:pt x="1082812" y="784636"/>
                    <a:pt x="1008770" y="851479"/>
                  </a:cubicBezTo>
                  <a:cubicBezTo>
                    <a:pt x="934729" y="918323"/>
                    <a:pt x="843205" y="962542"/>
                    <a:pt x="755795" y="1030414"/>
                  </a:cubicBezTo>
                  <a:cubicBezTo>
                    <a:pt x="668384" y="1098285"/>
                    <a:pt x="565549" y="1181582"/>
                    <a:pt x="484308" y="1258709"/>
                  </a:cubicBezTo>
                  <a:cubicBezTo>
                    <a:pt x="443688" y="1297272"/>
                    <a:pt x="406924" y="1334293"/>
                    <a:pt x="371703" y="1372471"/>
                  </a:cubicBezTo>
                  <a:lnTo>
                    <a:pt x="321700" y="1430870"/>
                  </a:lnTo>
                  <a:lnTo>
                    <a:pt x="306328" y="1354609"/>
                  </a:lnTo>
                  <a:cubicBezTo>
                    <a:pt x="295993" y="1294613"/>
                    <a:pt x="287044" y="1234527"/>
                    <a:pt x="279508" y="1179710"/>
                  </a:cubicBezTo>
                  <a:cubicBezTo>
                    <a:pt x="264434" y="1070074"/>
                    <a:pt x="271901" y="968703"/>
                    <a:pt x="251034" y="871159"/>
                  </a:cubicBezTo>
                  <a:cubicBezTo>
                    <a:pt x="235384" y="798001"/>
                    <a:pt x="216149" y="724110"/>
                    <a:pt x="186998" y="657852"/>
                  </a:cubicBezTo>
                  <a:lnTo>
                    <a:pt x="162614" y="610560"/>
                  </a:lnTo>
                  <a:close/>
                </a:path>
              </a:pathLst>
            </a:custGeom>
            <a:solidFill>
              <a:schemeClr val="accent3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3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TextBox 34"/>
            <p:cNvSpPr txBox="1"/>
            <p:nvPr/>
          </p:nvSpPr>
          <p:spPr>
            <a:xfrm>
              <a:off x="13444" y="4956"/>
              <a:ext cx="3688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③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.push();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在数组的尾部添加元素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返回的值是新的数组长度。</a:t>
              </a:r>
              <a:b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39080" y="1640205"/>
            <a:ext cx="4670425" cy="2197735"/>
            <a:chOff x="8408" y="2583"/>
            <a:chExt cx="7355" cy="3461"/>
          </a:xfrm>
        </p:grpSpPr>
        <p:sp>
          <p:nvSpPr>
            <p:cNvPr id="12" name="TextBox 34"/>
            <p:cNvSpPr txBox="1"/>
            <p:nvPr/>
          </p:nvSpPr>
          <p:spPr>
            <a:xfrm>
              <a:off x="11889" y="2583"/>
              <a:ext cx="3874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pPr algn="l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②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.shift();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删除数组中第一个元素，返回的值是被删除的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元素。无参数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8408" y="3040"/>
              <a:ext cx="2385" cy="3004"/>
            </a:xfrm>
            <a:custGeom>
              <a:avLst/>
              <a:gdLst>
                <a:gd name="connsiteX0" fmla="*/ 1136153 w 1136153"/>
                <a:gd name="connsiteY0" fmla="*/ 0 h 1430869"/>
                <a:gd name="connsiteX1" fmla="*/ 1129983 w 1136153"/>
                <a:gd name="connsiteY1" fmla="*/ 86382 h 1430869"/>
                <a:gd name="connsiteX2" fmla="*/ 1117643 w 1136153"/>
                <a:gd name="connsiteY2" fmla="*/ 357868 h 1430869"/>
                <a:gd name="connsiteX3" fmla="*/ 1037431 w 1136153"/>
                <a:gd name="connsiteY3" fmla="*/ 629355 h 1430869"/>
                <a:gd name="connsiteX4" fmla="*/ 846157 w 1136153"/>
                <a:gd name="connsiteY4" fmla="*/ 851480 h 1430869"/>
                <a:gd name="connsiteX5" fmla="*/ 593181 w 1136153"/>
                <a:gd name="connsiteY5" fmla="*/ 1030414 h 1430869"/>
                <a:gd name="connsiteX6" fmla="*/ 321695 w 1136153"/>
                <a:gd name="connsiteY6" fmla="*/ 1258709 h 1430869"/>
                <a:gd name="connsiteX7" fmla="*/ 209090 w 1136153"/>
                <a:gd name="connsiteY7" fmla="*/ 1372471 h 1430869"/>
                <a:gd name="connsiteX8" fmla="*/ 159087 w 1136153"/>
                <a:gd name="connsiteY8" fmla="*/ 1430869 h 1430869"/>
                <a:gd name="connsiteX9" fmla="*/ 143715 w 1136153"/>
                <a:gd name="connsiteY9" fmla="*/ 1354609 h 1430869"/>
                <a:gd name="connsiteX10" fmla="*/ 116895 w 1136153"/>
                <a:gd name="connsiteY10" fmla="*/ 1179710 h 1430869"/>
                <a:gd name="connsiteX11" fmla="*/ 88421 w 1136153"/>
                <a:gd name="connsiteY11" fmla="*/ 871159 h 1430869"/>
                <a:gd name="connsiteX12" fmla="*/ 24385 w 1136153"/>
                <a:gd name="connsiteY12" fmla="*/ 657852 h 1430869"/>
                <a:gd name="connsiteX13" fmla="*/ 0 w 1136153"/>
                <a:gd name="connsiteY13" fmla="*/ 610560 h 1430869"/>
                <a:gd name="connsiteX14" fmla="*/ 27745 w 1136153"/>
                <a:gd name="connsiteY14" fmla="*/ 553240 h 1430869"/>
                <a:gd name="connsiteX15" fmla="*/ 259993 w 1136153"/>
                <a:gd name="connsiteY15" fmla="*/ 265316 h 1430869"/>
                <a:gd name="connsiteX16" fmla="*/ 679563 w 1136153"/>
                <a:gd name="connsiteY16" fmla="*/ 67872 h 1430869"/>
                <a:gd name="connsiteX17" fmla="*/ 1012750 w 1136153"/>
                <a:gd name="connsiteY17" fmla="*/ 12340 h 1430869"/>
                <a:gd name="connsiteX18" fmla="*/ 1136153 w 1136153"/>
                <a:gd name="connsiteY18" fmla="*/ 0 h 143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69">
                  <a:moveTo>
                    <a:pt x="1136153" y="0"/>
                  </a:move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4"/>
                    <a:pt x="1082679" y="547086"/>
                    <a:pt x="1037431" y="629355"/>
                  </a:cubicBezTo>
                  <a:cubicBezTo>
                    <a:pt x="992183" y="711623"/>
                    <a:pt x="920198" y="784636"/>
                    <a:pt x="846157" y="851480"/>
                  </a:cubicBezTo>
                  <a:cubicBezTo>
                    <a:pt x="772115" y="918323"/>
                    <a:pt x="680591" y="962542"/>
                    <a:pt x="593181" y="1030414"/>
                  </a:cubicBezTo>
                  <a:cubicBezTo>
                    <a:pt x="505770" y="1098285"/>
                    <a:pt x="402935" y="1181582"/>
                    <a:pt x="321695" y="1258709"/>
                  </a:cubicBezTo>
                  <a:cubicBezTo>
                    <a:pt x="281075" y="1297272"/>
                    <a:pt x="244311" y="1334293"/>
                    <a:pt x="209090" y="1372471"/>
                  </a:cubicBezTo>
                  <a:lnTo>
                    <a:pt x="159087" y="1430869"/>
                  </a:lnTo>
                  <a:lnTo>
                    <a:pt x="143715" y="1354609"/>
                  </a:lnTo>
                  <a:cubicBezTo>
                    <a:pt x="133380" y="1294613"/>
                    <a:pt x="124432" y="1234528"/>
                    <a:pt x="116895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5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8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293495" y="1930400"/>
            <a:ext cx="4813300" cy="2176780"/>
            <a:chOff x="2050" y="3040"/>
            <a:chExt cx="7580" cy="3428"/>
          </a:xfrm>
        </p:grpSpPr>
        <p:sp>
          <p:nvSpPr>
            <p:cNvPr id="8" name="TextBox 34"/>
            <p:cNvSpPr txBox="1"/>
            <p:nvPr/>
          </p:nvSpPr>
          <p:spPr>
            <a:xfrm>
              <a:off x="2050" y="3040"/>
              <a:ext cx="4486" cy="136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①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.pop();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删除数组中最后一个元素，返回的值是被删除的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元素。无参数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任意多边形 13"/>
            <p:cNvSpPr/>
            <p:nvPr>
              <p:custDataLst>
                <p:tags r:id="rId1"/>
              </p:custDataLst>
            </p:nvPr>
          </p:nvSpPr>
          <p:spPr>
            <a:xfrm rot="18000000">
              <a:off x="6935" y="3773"/>
              <a:ext cx="2386" cy="3004"/>
            </a:xfrm>
            <a:custGeom>
              <a:avLst/>
              <a:gdLst>
                <a:gd name="connsiteX0" fmla="*/ 1136153 w 1136153"/>
                <a:gd name="connsiteY0" fmla="*/ 0 h 1430869"/>
                <a:gd name="connsiteX1" fmla="*/ 1129983 w 1136153"/>
                <a:gd name="connsiteY1" fmla="*/ 86382 h 1430869"/>
                <a:gd name="connsiteX2" fmla="*/ 1117643 w 1136153"/>
                <a:gd name="connsiteY2" fmla="*/ 357868 h 1430869"/>
                <a:gd name="connsiteX3" fmla="*/ 1037431 w 1136153"/>
                <a:gd name="connsiteY3" fmla="*/ 629354 h 1430869"/>
                <a:gd name="connsiteX4" fmla="*/ 846157 w 1136153"/>
                <a:gd name="connsiteY4" fmla="*/ 851479 h 1430869"/>
                <a:gd name="connsiteX5" fmla="*/ 593181 w 1136153"/>
                <a:gd name="connsiteY5" fmla="*/ 1030413 h 1430869"/>
                <a:gd name="connsiteX6" fmla="*/ 321694 w 1136153"/>
                <a:gd name="connsiteY6" fmla="*/ 1258709 h 1430869"/>
                <a:gd name="connsiteX7" fmla="*/ 209089 w 1136153"/>
                <a:gd name="connsiteY7" fmla="*/ 1372471 h 1430869"/>
                <a:gd name="connsiteX8" fmla="*/ 159087 w 1136153"/>
                <a:gd name="connsiteY8" fmla="*/ 1430869 h 1430869"/>
                <a:gd name="connsiteX9" fmla="*/ 143715 w 1136153"/>
                <a:gd name="connsiteY9" fmla="*/ 1354609 h 1430869"/>
                <a:gd name="connsiteX10" fmla="*/ 116895 w 1136153"/>
                <a:gd name="connsiteY10" fmla="*/ 1179710 h 1430869"/>
                <a:gd name="connsiteX11" fmla="*/ 88421 w 1136153"/>
                <a:gd name="connsiteY11" fmla="*/ 871159 h 1430869"/>
                <a:gd name="connsiteX12" fmla="*/ 24384 w 1136153"/>
                <a:gd name="connsiteY12" fmla="*/ 657852 h 1430869"/>
                <a:gd name="connsiteX13" fmla="*/ 0 w 1136153"/>
                <a:gd name="connsiteY13" fmla="*/ 610560 h 1430869"/>
                <a:gd name="connsiteX14" fmla="*/ 27745 w 1136153"/>
                <a:gd name="connsiteY14" fmla="*/ 553240 h 1430869"/>
                <a:gd name="connsiteX15" fmla="*/ 259993 w 1136153"/>
                <a:gd name="connsiteY15" fmla="*/ 265316 h 1430869"/>
                <a:gd name="connsiteX16" fmla="*/ 679563 w 1136153"/>
                <a:gd name="connsiteY16" fmla="*/ 67872 h 1430869"/>
                <a:gd name="connsiteX17" fmla="*/ 1012750 w 1136153"/>
                <a:gd name="connsiteY17" fmla="*/ 12340 h 1430869"/>
                <a:gd name="connsiteX18" fmla="*/ 1136153 w 1136153"/>
                <a:gd name="connsiteY18" fmla="*/ 0 h 143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69">
                  <a:moveTo>
                    <a:pt x="1136153" y="0"/>
                  </a:move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4"/>
                    <a:pt x="1082679" y="547086"/>
                    <a:pt x="1037431" y="629354"/>
                  </a:cubicBezTo>
                  <a:cubicBezTo>
                    <a:pt x="992183" y="711623"/>
                    <a:pt x="920198" y="784636"/>
                    <a:pt x="846157" y="851479"/>
                  </a:cubicBezTo>
                  <a:cubicBezTo>
                    <a:pt x="772115" y="918323"/>
                    <a:pt x="680591" y="962542"/>
                    <a:pt x="593181" y="1030413"/>
                  </a:cubicBezTo>
                  <a:cubicBezTo>
                    <a:pt x="505770" y="1098285"/>
                    <a:pt x="402934" y="1181582"/>
                    <a:pt x="321694" y="1258709"/>
                  </a:cubicBezTo>
                  <a:cubicBezTo>
                    <a:pt x="281075" y="1297272"/>
                    <a:pt x="244311" y="1334293"/>
                    <a:pt x="209089" y="1372471"/>
                  </a:cubicBezTo>
                  <a:lnTo>
                    <a:pt x="159087" y="1430869"/>
                  </a:lnTo>
                  <a:lnTo>
                    <a:pt x="143715" y="1354609"/>
                  </a:lnTo>
                  <a:cubicBezTo>
                    <a:pt x="133380" y="1294613"/>
                    <a:pt x="124431" y="1234527"/>
                    <a:pt x="116895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4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7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80085" y="3569970"/>
            <a:ext cx="5347970" cy="1597025"/>
            <a:chOff x="1071" y="5622"/>
            <a:chExt cx="8422" cy="2515"/>
          </a:xfrm>
        </p:grpSpPr>
        <p:sp>
          <p:nvSpPr>
            <p:cNvPr id="10" name="TextBox 34"/>
            <p:cNvSpPr txBox="1"/>
            <p:nvPr/>
          </p:nvSpPr>
          <p:spPr>
            <a:xfrm>
              <a:off x="1071" y="5622"/>
              <a:ext cx="5091" cy="2047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⑥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.splice()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;</a:t>
              </a:r>
              <a:b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添加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删除并添加数组，如果没有删除元素返回的是空数组，如果有删除元素，则返回被删除的数组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下标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数量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 rot="14400000">
              <a:off x="6798" y="5442"/>
              <a:ext cx="2386" cy="3004"/>
            </a:xfrm>
            <a:custGeom>
              <a:avLst/>
              <a:gdLst>
                <a:gd name="connsiteX0" fmla="*/ 1037431 w 1136153"/>
                <a:gd name="connsiteY0" fmla="*/ 629354 h 1430870"/>
                <a:gd name="connsiteX1" fmla="*/ 846156 w 1136153"/>
                <a:gd name="connsiteY1" fmla="*/ 851479 h 1430870"/>
                <a:gd name="connsiteX2" fmla="*/ 593181 w 1136153"/>
                <a:gd name="connsiteY2" fmla="*/ 1030414 h 1430870"/>
                <a:gd name="connsiteX3" fmla="*/ 321694 w 1136153"/>
                <a:gd name="connsiteY3" fmla="*/ 1258709 h 1430870"/>
                <a:gd name="connsiteX4" fmla="*/ 209089 w 1136153"/>
                <a:gd name="connsiteY4" fmla="*/ 1372471 h 1430870"/>
                <a:gd name="connsiteX5" fmla="*/ 159087 w 1136153"/>
                <a:gd name="connsiteY5" fmla="*/ 1430870 h 1430870"/>
                <a:gd name="connsiteX6" fmla="*/ 143715 w 1136153"/>
                <a:gd name="connsiteY6" fmla="*/ 1354609 h 1430870"/>
                <a:gd name="connsiteX7" fmla="*/ 116894 w 1136153"/>
                <a:gd name="connsiteY7" fmla="*/ 1179710 h 1430870"/>
                <a:gd name="connsiteX8" fmla="*/ 88421 w 1136153"/>
                <a:gd name="connsiteY8" fmla="*/ 871159 h 1430870"/>
                <a:gd name="connsiteX9" fmla="*/ 24384 w 1136153"/>
                <a:gd name="connsiteY9" fmla="*/ 657852 h 1430870"/>
                <a:gd name="connsiteX10" fmla="*/ 0 w 1136153"/>
                <a:gd name="connsiteY10" fmla="*/ 610560 h 1430870"/>
                <a:gd name="connsiteX11" fmla="*/ 27745 w 1136153"/>
                <a:gd name="connsiteY11" fmla="*/ 553240 h 1430870"/>
                <a:gd name="connsiteX12" fmla="*/ 259993 w 1136153"/>
                <a:gd name="connsiteY12" fmla="*/ 265316 h 1430870"/>
                <a:gd name="connsiteX13" fmla="*/ 679563 w 1136153"/>
                <a:gd name="connsiteY13" fmla="*/ 67872 h 1430870"/>
                <a:gd name="connsiteX14" fmla="*/ 1012750 w 1136153"/>
                <a:gd name="connsiteY14" fmla="*/ 12340 h 1430870"/>
                <a:gd name="connsiteX15" fmla="*/ 1136153 w 1136153"/>
                <a:gd name="connsiteY15" fmla="*/ 0 h 1430870"/>
                <a:gd name="connsiteX16" fmla="*/ 1129983 w 1136153"/>
                <a:gd name="connsiteY16" fmla="*/ 86382 h 1430870"/>
                <a:gd name="connsiteX17" fmla="*/ 1117643 w 1136153"/>
                <a:gd name="connsiteY17" fmla="*/ 357868 h 1430870"/>
                <a:gd name="connsiteX18" fmla="*/ 1037431 w 1136153"/>
                <a:gd name="connsiteY18" fmla="*/ 629354 h 143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70">
                  <a:moveTo>
                    <a:pt x="1037431" y="629354"/>
                  </a:moveTo>
                  <a:cubicBezTo>
                    <a:pt x="992183" y="711623"/>
                    <a:pt x="920198" y="784636"/>
                    <a:pt x="846156" y="851479"/>
                  </a:cubicBezTo>
                  <a:cubicBezTo>
                    <a:pt x="772115" y="918323"/>
                    <a:pt x="680591" y="962542"/>
                    <a:pt x="593181" y="1030414"/>
                  </a:cubicBezTo>
                  <a:cubicBezTo>
                    <a:pt x="505770" y="1098285"/>
                    <a:pt x="402935" y="1181582"/>
                    <a:pt x="321694" y="1258709"/>
                  </a:cubicBezTo>
                  <a:cubicBezTo>
                    <a:pt x="281074" y="1297272"/>
                    <a:pt x="244310" y="1334293"/>
                    <a:pt x="209089" y="1372471"/>
                  </a:cubicBezTo>
                  <a:lnTo>
                    <a:pt x="159087" y="1430870"/>
                  </a:lnTo>
                  <a:lnTo>
                    <a:pt x="143715" y="1354609"/>
                  </a:lnTo>
                  <a:cubicBezTo>
                    <a:pt x="133379" y="1294613"/>
                    <a:pt x="124431" y="1234528"/>
                    <a:pt x="116894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4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7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3"/>
                    <a:pt x="1082679" y="547086"/>
                    <a:pt x="1037431" y="629354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6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17" name="组合 16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19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0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4070350" y="635000"/>
            <a:ext cx="361378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数  组  的  方  法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8890" y="234820"/>
            <a:ext cx="5635309" cy="460375"/>
            <a:chOff x="6426841" y="1786718"/>
            <a:chExt cx="5635309" cy="460375"/>
          </a:xfrm>
        </p:grpSpPr>
        <p:grpSp>
          <p:nvGrpSpPr>
            <p:cNvPr id="30" name="组合 2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422265" y="2562225"/>
            <a:ext cx="2859405" cy="3674110"/>
            <a:chOff x="8539" y="4035"/>
            <a:chExt cx="4503" cy="5786"/>
          </a:xfrm>
        </p:grpSpPr>
        <p:sp>
          <p:nvSpPr>
            <p:cNvPr id="23" name="Freeform 7"/>
            <p:cNvSpPr/>
            <p:nvPr/>
          </p:nvSpPr>
          <p:spPr bwMode="auto">
            <a:xfrm>
              <a:off x="9090" y="4035"/>
              <a:ext cx="3953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4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1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7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1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4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3" h="557">
                  <a:moveTo>
                    <a:pt x="629" y="221"/>
                  </a:moveTo>
                  <a:cubicBezTo>
                    <a:pt x="414" y="63"/>
                    <a:pt x="414" y="63"/>
                    <a:pt x="414" y="63"/>
                  </a:cubicBezTo>
                  <a:cubicBezTo>
                    <a:pt x="407" y="57"/>
                    <a:pt x="400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6" y="0"/>
                    <a:pt x="193" y="3"/>
                    <a:pt x="171" y="9"/>
                  </a:cubicBezTo>
                  <a:cubicBezTo>
                    <a:pt x="99" y="27"/>
                    <a:pt x="37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7" y="252"/>
                    <a:pt x="137" y="279"/>
                  </a:cubicBezTo>
                  <a:cubicBezTo>
                    <a:pt x="137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7" y="484"/>
                    <a:pt x="99" y="530"/>
                    <a:pt x="171" y="549"/>
                  </a:cubicBezTo>
                  <a:cubicBezTo>
                    <a:pt x="193" y="554"/>
                    <a:pt x="216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0" y="506"/>
                    <a:pt x="407" y="500"/>
                    <a:pt x="414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3" y="305"/>
                    <a:pt x="673" y="253"/>
                    <a:pt x="629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8" name="Oval 27"/>
            <p:cNvSpPr>
              <a:spLocks noChangeArrowheads="1"/>
            </p:cNvSpPr>
            <p:nvPr/>
          </p:nvSpPr>
          <p:spPr bwMode="auto">
            <a:xfrm>
              <a:off x="10408" y="5199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9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8539" y="8223"/>
              <a:ext cx="4275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⑨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.concat();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合并数组，返回的值是合并完一维数组。</a:t>
              </a:r>
              <a:b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628890" y="1303020"/>
            <a:ext cx="3006090" cy="3335655"/>
            <a:chOff x="12014" y="2052"/>
            <a:chExt cx="4734" cy="5253"/>
          </a:xfrm>
        </p:grpSpPr>
        <p:sp>
          <p:nvSpPr>
            <p:cNvPr id="24" name="Freeform 8"/>
            <p:cNvSpPr/>
            <p:nvPr/>
          </p:nvSpPr>
          <p:spPr bwMode="auto">
            <a:xfrm>
              <a:off x="12260" y="4035"/>
              <a:ext cx="3948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4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1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6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1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4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2" h="557">
                  <a:moveTo>
                    <a:pt x="629" y="221"/>
                  </a:moveTo>
                  <a:cubicBezTo>
                    <a:pt x="414" y="63"/>
                    <a:pt x="414" y="63"/>
                    <a:pt x="414" y="63"/>
                  </a:cubicBezTo>
                  <a:cubicBezTo>
                    <a:pt x="407" y="57"/>
                    <a:pt x="400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5" y="0"/>
                    <a:pt x="193" y="3"/>
                    <a:pt x="171" y="9"/>
                  </a:cubicBezTo>
                  <a:cubicBezTo>
                    <a:pt x="98" y="27"/>
                    <a:pt x="37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6" y="252"/>
                    <a:pt x="136" y="279"/>
                  </a:cubicBezTo>
                  <a:cubicBezTo>
                    <a:pt x="136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7" y="484"/>
                    <a:pt x="98" y="530"/>
                    <a:pt x="171" y="549"/>
                  </a:cubicBezTo>
                  <a:cubicBezTo>
                    <a:pt x="193" y="554"/>
                    <a:pt x="215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0" y="506"/>
                    <a:pt x="407" y="500"/>
                    <a:pt x="414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2" y="305"/>
                    <a:pt x="672" y="253"/>
                    <a:pt x="629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9" name="Oval 27"/>
            <p:cNvSpPr>
              <a:spLocks noChangeArrowheads="1"/>
            </p:cNvSpPr>
            <p:nvPr/>
          </p:nvSpPr>
          <p:spPr bwMode="auto">
            <a:xfrm>
              <a:off x="13274" y="5173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10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014" y="2052"/>
              <a:ext cx="4734" cy="1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⑩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.indexOf()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检测数组中是否有该元素，如果有该元素返回的是该元素对应的下标，如果没有则返回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-1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1,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025775" y="1380490"/>
            <a:ext cx="3392170" cy="3258185"/>
            <a:chOff x="4765" y="2174"/>
            <a:chExt cx="5342" cy="5131"/>
          </a:xfrm>
        </p:grpSpPr>
        <p:sp>
          <p:nvSpPr>
            <p:cNvPr id="22" name="Freeform 6"/>
            <p:cNvSpPr/>
            <p:nvPr/>
          </p:nvSpPr>
          <p:spPr bwMode="auto">
            <a:xfrm>
              <a:off x="5920" y="4035"/>
              <a:ext cx="3953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5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2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7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2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5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3" h="557">
                  <a:moveTo>
                    <a:pt x="629" y="221"/>
                  </a:moveTo>
                  <a:cubicBezTo>
                    <a:pt x="415" y="63"/>
                    <a:pt x="415" y="63"/>
                    <a:pt x="415" y="63"/>
                  </a:cubicBezTo>
                  <a:cubicBezTo>
                    <a:pt x="408" y="57"/>
                    <a:pt x="401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6" y="0"/>
                    <a:pt x="193" y="3"/>
                    <a:pt x="172" y="9"/>
                  </a:cubicBezTo>
                  <a:cubicBezTo>
                    <a:pt x="99" y="27"/>
                    <a:pt x="38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7" y="252"/>
                    <a:pt x="137" y="279"/>
                  </a:cubicBezTo>
                  <a:cubicBezTo>
                    <a:pt x="137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8" y="484"/>
                    <a:pt x="99" y="530"/>
                    <a:pt x="172" y="549"/>
                  </a:cubicBezTo>
                  <a:cubicBezTo>
                    <a:pt x="193" y="554"/>
                    <a:pt x="216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1" y="506"/>
                    <a:pt x="408" y="500"/>
                    <a:pt x="415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3" y="305"/>
                    <a:pt x="673" y="253"/>
                    <a:pt x="629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0970" name="Oval 27"/>
            <p:cNvSpPr>
              <a:spLocks noChangeArrowheads="1"/>
            </p:cNvSpPr>
            <p:nvPr/>
          </p:nvSpPr>
          <p:spPr bwMode="auto">
            <a:xfrm>
              <a:off x="7128" y="5307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8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765" y="2174"/>
              <a:ext cx="5343" cy="1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⑧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.slice();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对数组的截取，返回的值是截取的数组。</a:t>
              </a:r>
              <a:b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(start(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开始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end(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结束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070350" y="635000"/>
            <a:ext cx="361378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数  组  的  方  法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57250" y="2562225"/>
            <a:ext cx="3397250" cy="3843020"/>
            <a:chOff x="1350" y="4035"/>
            <a:chExt cx="5350" cy="6052"/>
          </a:xfrm>
        </p:grpSpPr>
        <p:sp>
          <p:nvSpPr>
            <p:cNvPr id="21" name="Freeform 9"/>
            <p:cNvSpPr/>
            <p:nvPr/>
          </p:nvSpPr>
          <p:spPr bwMode="auto">
            <a:xfrm>
              <a:off x="2520" y="4035"/>
              <a:ext cx="4180" cy="3270"/>
            </a:xfrm>
            <a:custGeom>
              <a:avLst/>
              <a:gdLst/>
              <a:ahLst/>
              <a:cxnLst>
                <a:cxn ang="0">
                  <a:pos x="669" y="221"/>
                </a:cxn>
                <a:cxn ang="0">
                  <a:pos x="454" y="63"/>
                </a:cxn>
                <a:cxn ang="0">
                  <a:pos x="432" y="47"/>
                </a:cxn>
                <a:cxn ang="0">
                  <a:pos x="279" y="0"/>
                </a:cxn>
                <a:cxn ang="0">
                  <a:pos x="211" y="9"/>
                </a:cxn>
                <a:cxn ang="0">
                  <a:pos x="0" y="279"/>
                </a:cxn>
                <a:cxn ang="0">
                  <a:pos x="211" y="549"/>
                </a:cxn>
                <a:cxn ang="0">
                  <a:pos x="279" y="557"/>
                </a:cxn>
                <a:cxn ang="0">
                  <a:pos x="432" y="511"/>
                </a:cxn>
                <a:cxn ang="0">
                  <a:pos x="454" y="495"/>
                </a:cxn>
                <a:cxn ang="0">
                  <a:pos x="669" y="337"/>
                </a:cxn>
                <a:cxn ang="0">
                  <a:pos x="669" y="221"/>
                </a:cxn>
              </a:cxnLst>
              <a:rect l="0" t="0" r="r" b="b"/>
              <a:pathLst>
                <a:path w="712" h="557">
                  <a:moveTo>
                    <a:pt x="669" y="221"/>
                  </a:moveTo>
                  <a:cubicBezTo>
                    <a:pt x="454" y="63"/>
                    <a:pt x="454" y="63"/>
                    <a:pt x="454" y="63"/>
                  </a:cubicBezTo>
                  <a:cubicBezTo>
                    <a:pt x="447" y="57"/>
                    <a:pt x="440" y="52"/>
                    <a:pt x="432" y="47"/>
                  </a:cubicBezTo>
                  <a:cubicBezTo>
                    <a:pt x="388" y="17"/>
                    <a:pt x="336" y="0"/>
                    <a:pt x="279" y="0"/>
                  </a:cubicBezTo>
                  <a:cubicBezTo>
                    <a:pt x="255" y="0"/>
                    <a:pt x="233" y="3"/>
                    <a:pt x="211" y="9"/>
                  </a:cubicBezTo>
                  <a:cubicBezTo>
                    <a:pt x="90" y="39"/>
                    <a:pt x="0" y="148"/>
                    <a:pt x="0" y="279"/>
                  </a:cubicBezTo>
                  <a:cubicBezTo>
                    <a:pt x="0" y="409"/>
                    <a:pt x="90" y="518"/>
                    <a:pt x="211" y="549"/>
                  </a:cubicBezTo>
                  <a:cubicBezTo>
                    <a:pt x="233" y="554"/>
                    <a:pt x="255" y="557"/>
                    <a:pt x="279" y="557"/>
                  </a:cubicBezTo>
                  <a:cubicBezTo>
                    <a:pt x="336" y="557"/>
                    <a:pt x="388" y="540"/>
                    <a:pt x="432" y="511"/>
                  </a:cubicBezTo>
                  <a:cubicBezTo>
                    <a:pt x="440" y="506"/>
                    <a:pt x="447" y="500"/>
                    <a:pt x="454" y="495"/>
                  </a:cubicBezTo>
                  <a:cubicBezTo>
                    <a:pt x="669" y="337"/>
                    <a:pt x="669" y="337"/>
                    <a:pt x="669" y="337"/>
                  </a:cubicBezTo>
                  <a:cubicBezTo>
                    <a:pt x="712" y="305"/>
                    <a:pt x="712" y="253"/>
                    <a:pt x="669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919" y="5307"/>
              <a:ext cx="611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7</a:t>
              </a:r>
              <a:endParaRPr lang="en-US" altLang="zh-CN" sz="32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50" y="7957"/>
              <a:ext cx="5350" cy="2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⑦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.sort();</a:t>
              </a:r>
              <a:b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数组的排序，返回的值是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如果不写参数则按unicode编码值排序，如果写参数则按降序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升序排序</a:t>
              </a:r>
              <a:b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function(a,b){return a-b}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04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函 数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Function</a:t>
            </a:r>
            <a:endParaRPr lang="en-US" altLang="zh-CN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259195" y="1315720"/>
            <a:ext cx="4194175" cy="4434840"/>
            <a:chOff x="9857" y="2072"/>
            <a:chExt cx="6605" cy="6984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>
              <a:off x="10937" y="2769"/>
              <a:ext cx="1858" cy="1862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13206" y="3099"/>
              <a:ext cx="1435" cy="1436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12067" y="4047"/>
              <a:ext cx="1858" cy="1859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auto">
            <a:xfrm>
              <a:off x="13255" y="4010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>
              <a:off x="13956" y="4711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Oval 10"/>
            <p:cNvSpPr>
              <a:spLocks noChangeArrowheads="1"/>
            </p:cNvSpPr>
            <p:nvPr/>
          </p:nvSpPr>
          <p:spPr bwMode="auto">
            <a:xfrm>
              <a:off x="11360" y="5273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9857" y="4791"/>
              <a:ext cx="1364" cy="1355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10944" y="3222"/>
              <a:ext cx="4340" cy="5835"/>
            </a:xfrm>
            <a:custGeom>
              <a:avLst/>
              <a:gdLst>
                <a:gd name="T0" fmla="*/ 203 w 595"/>
                <a:gd name="T1" fmla="*/ 800 h 800"/>
                <a:gd name="T2" fmla="*/ 419 w 595"/>
                <a:gd name="T3" fmla="*/ 800 h 800"/>
                <a:gd name="T4" fmla="*/ 335 w 595"/>
                <a:gd name="T5" fmla="*/ 556 h 800"/>
                <a:gd name="T6" fmla="*/ 473 w 595"/>
                <a:gd name="T7" fmla="*/ 332 h 800"/>
                <a:gd name="T8" fmla="*/ 587 w 595"/>
                <a:gd name="T9" fmla="*/ 344 h 800"/>
                <a:gd name="T10" fmla="*/ 388 w 595"/>
                <a:gd name="T11" fmla="*/ 338 h 800"/>
                <a:gd name="T12" fmla="*/ 463 w 595"/>
                <a:gd name="T13" fmla="*/ 247 h 800"/>
                <a:gd name="T14" fmla="*/ 595 w 595"/>
                <a:gd name="T15" fmla="*/ 210 h 800"/>
                <a:gd name="T16" fmla="*/ 484 w 595"/>
                <a:gd name="T17" fmla="*/ 219 h 800"/>
                <a:gd name="T18" fmla="*/ 498 w 595"/>
                <a:gd name="T19" fmla="*/ 102 h 800"/>
                <a:gd name="T20" fmla="*/ 476 w 595"/>
                <a:gd name="T21" fmla="*/ 209 h 800"/>
                <a:gd name="T22" fmla="*/ 324 w 595"/>
                <a:gd name="T23" fmla="*/ 342 h 800"/>
                <a:gd name="T24" fmla="*/ 322 w 595"/>
                <a:gd name="T25" fmla="*/ 187 h 800"/>
                <a:gd name="T26" fmla="*/ 394 w 595"/>
                <a:gd name="T27" fmla="*/ 95 h 800"/>
                <a:gd name="T28" fmla="*/ 309 w 595"/>
                <a:gd name="T29" fmla="*/ 170 h 800"/>
                <a:gd name="T30" fmla="*/ 272 w 595"/>
                <a:gd name="T31" fmla="*/ 61 h 800"/>
                <a:gd name="T32" fmla="*/ 178 w 595"/>
                <a:gd name="T33" fmla="*/ 0 h 800"/>
                <a:gd name="T34" fmla="*/ 273 w 595"/>
                <a:gd name="T35" fmla="*/ 135 h 800"/>
                <a:gd name="T36" fmla="*/ 207 w 595"/>
                <a:gd name="T37" fmla="*/ 96 h 800"/>
                <a:gd name="T38" fmla="*/ 108 w 595"/>
                <a:gd name="T39" fmla="*/ 91 h 800"/>
                <a:gd name="T40" fmla="*/ 59 w 595"/>
                <a:gd name="T41" fmla="*/ 60 h 800"/>
                <a:gd name="T42" fmla="*/ 115 w 595"/>
                <a:gd name="T43" fmla="*/ 102 h 800"/>
                <a:gd name="T44" fmla="*/ 227 w 595"/>
                <a:gd name="T45" fmla="*/ 124 h 800"/>
                <a:gd name="T46" fmla="*/ 282 w 595"/>
                <a:gd name="T47" fmla="*/ 203 h 800"/>
                <a:gd name="T48" fmla="*/ 274 w 595"/>
                <a:gd name="T49" fmla="*/ 424 h 800"/>
                <a:gd name="T50" fmla="*/ 217 w 595"/>
                <a:gd name="T51" fmla="*/ 372 h 800"/>
                <a:gd name="T52" fmla="*/ 136 w 595"/>
                <a:gd name="T53" fmla="*/ 299 h 800"/>
                <a:gd name="T54" fmla="*/ 123 w 595"/>
                <a:gd name="T55" fmla="*/ 209 h 800"/>
                <a:gd name="T56" fmla="*/ 130 w 595"/>
                <a:gd name="T57" fmla="*/ 312 h 800"/>
                <a:gd name="T58" fmla="*/ 0 w 595"/>
                <a:gd name="T59" fmla="*/ 318 h 800"/>
                <a:gd name="T60" fmla="*/ 131 w 595"/>
                <a:gd name="T61" fmla="*/ 330 h 800"/>
                <a:gd name="T62" fmla="*/ 230 w 595"/>
                <a:gd name="T63" fmla="*/ 430 h 800"/>
                <a:gd name="T64" fmla="*/ 257 w 595"/>
                <a:gd name="T65" fmla="*/ 485 h 800"/>
                <a:gd name="T66" fmla="*/ 92 w 595"/>
                <a:gd name="T67" fmla="*/ 502 h 800"/>
                <a:gd name="T68" fmla="*/ 190 w 595"/>
                <a:gd name="T69" fmla="*/ 482 h 800"/>
                <a:gd name="T70" fmla="*/ 275 w 595"/>
                <a:gd name="T71" fmla="*/ 605 h 800"/>
                <a:gd name="T72" fmla="*/ 203 w 595"/>
                <a:gd name="T73" fmla="*/ 80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5" h="800">
                  <a:moveTo>
                    <a:pt x="203" y="800"/>
                  </a:moveTo>
                  <a:cubicBezTo>
                    <a:pt x="442" y="800"/>
                    <a:pt x="419" y="800"/>
                    <a:pt x="419" y="800"/>
                  </a:cubicBezTo>
                  <a:cubicBezTo>
                    <a:pt x="419" y="800"/>
                    <a:pt x="335" y="782"/>
                    <a:pt x="335" y="556"/>
                  </a:cubicBezTo>
                  <a:cubicBezTo>
                    <a:pt x="335" y="462"/>
                    <a:pt x="400" y="338"/>
                    <a:pt x="473" y="332"/>
                  </a:cubicBezTo>
                  <a:cubicBezTo>
                    <a:pt x="545" y="327"/>
                    <a:pt x="587" y="344"/>
                    <a:pt x="587" y="344"/>
                  </a:cubicBezTo>
                  <a:cubicBezTo>
                    <a:pt x="587" y="344"/>
                    <a:pt x="497" y="284"/>
                    <a:pt x="388" y="338"/>
                  </a:cubicBezTo>
                  <a:cubicBezTo>
                    <a:pt x="388" y="338"/>
                    <a:pt x="416" y="282"/>
                    <a:pt x="463" y="247"/>
                  </a:cubicBezTo>
                  <a:cubicBezTo>
                    <a:pt x="510" y="212"/>
                    <a:pt x="578" y="209"/>
                    <a:pt x="595" y="210"/>
                  </a:cubicBezTo>
                  <a:cubicBezTo>
                    <a:pt x="595" y="210"/>
                    <a:pt x="542" y="192"/>
                    <a:pt x="484" y="219"/>
                  </a:cubicBezTo>
                  <a:cubicBezTo>
                    <a:pt x="484" y="219"/>
                    <a:pt x="528" y="188"/>
                    <a:pt x="498" y="102"/>
                  </a:cubicBezTo>
                  <a:cubicBezTo>
                    <a:pt x="498" y="102"/>
                    <a:pt x="507" y="178"/>
                    <a:pt x="476" y="209"/>
                  </a:cubicBezTo>
                  <a:cubicBezTo>
                    <a:pt x="445" y="241"/>
                    <a:pt x="349" y="297"/>
                    <a:pt x="324" y="342"/>
                  </a:cubicBezTo>
                  <a:cubicBezTo>
                    <a:pt x="324" y="342"/>
                    <a:pt x="304" y="256"/>
                    <a:pt x="322" y="187"/>
                  </a:cubicBezTo>
                  <a:cubicBezTo>
                    <a:pt x="338" y="127"/>
                    <a:pt x="383" y="98"/>
                    <a:pt x="394" y="95"/>
                  </a:cubicBezTo>
                  <a:cubicBezTo>
                    <a:pt x="394" y="95"/>
                    <a:pt x="336" y="103"/>
                    <a:pt x="309" y="170"/>
                  </a:cubicBezTo>
                  <a:cubicBezTo>
                    <a:pt x="309" y="170"/>
                    <a:pt x="309" y="112"/>
                    <a:pt x="272" y="61"/>
                  </a:cubicBezTo>
                  <a:cubicBezTo>
                    <a:pt x="234" y="11"/>
                    <a:pt x="192" y="3"/>
                    <a:pt x="178" y="0"/>
                  </a:cubicBezTo>
                  <a:cubicBezTo>
                    <a:pt x="178" y="0"/>
                    <a:pt x="270" y="33"/>
                    <a:pt x="273" y="135"/>
                  </a:cubicBezTo>
                  <a:cubicBezTo>
                    <a:pt x="273" y="135"/>
                    <a:pt x="248" y="105"/>
                    <a:pt x="207" y="96"/>
                  </a:cubicBezTo>
                  <a:cubicBezTo>
                    <a:pt x="166" y="88"/>
                    <a:pt x="128" y="95"/>
                    <a:pt x="108" y="91"/>
                  </a:cubicBezTo>
                  <a:cubicBezTo>
                    <a:pt x="87" y="87"/>
                    <a:pt x="63" y="69"/>
                    <a:pt x="59" y="60"/>
                  </a:cubicBezTo>
                  <a:cubicBezTo>
                    <a:pt x="59" y="60"/>
                    <a:pt x="71" y="88"/>
                    <a:pt x="115" y="102"/>
                  </a:cubicBezTo>
                  <a:cubicBezTo>
                    <a:pt x="154" y="114"/>
                    <a:pt x="197" y="104"/>
                    <a:pt x="227" y="124"/>
                  </a:cubicBezTo>
                  <a:cubicBezTo>
                    <a:pt x="257" y="144"/>
                    <a:pt x="277" y="172"/>
                    <a:pt x="282" y="203"/>
                  </a:cubicBezTo>
                  <a:cubicBezTo>
                    <a:pt x="287" y="231"/>
                    <a:pt x="295" y="335"/>
                    <a:pt x="274" y="424"/>
                  </a:cubicBezTo>
                  <a:cubicBezTo>
                    <a:pt x="274" y="424"/>
                    <a:pt x="250" y="393"/>
                    <a:pt x="217" y="372"/>
                  </a:cubicBezTo>
                  <a:cubicBezTo>
                    <a:pt x="183" y="349"/>
                    <a:pt x="148" y="318"/>
                    <a:pt x="136" y="299"/>
                  </a:cubicBezTo>
                  <a:cubicBezTo>
                    <a:pt x="124" y="281"/>
                    <a:pt x="121" y="234"/>
                    <a:pt x="123" y="209"/>
                  </a:cubicBezTo>
                  <a:cubicBezTo>
                    <a:pt x="123" y="209"/>
                    <a:pt x="105" y="271"/>
                    <a:pt x="130" y="312"/>
                  </a:cubicBezTo>
                  <a:cubicBezTo>
                    <a:pt x="130" y="312"/>
                    <a:pt x="70" y="282"/>
                    <a:pt x="0" y="318"/>
                  </a:cubicBezTo>
                  <a:cubicBezTo>
                    <a:pt x="0" y="318"/>
                    <a:pt x="83" y="298"/>
                    <a:pt x="131" y="330"/>
                  </a:cubicBezTo>
                  <a:cubicBezTo>
                    <a:pt x="183" y="364"/>
                    <a:pt x="216" y="408"/>
                    <a:pt x="230" y="430"/>
                  </a:cubicBezTo>
                  <a:cubicBezTo>
                    <a:pt x="244" y="453"/>
                    <a:pt x="257" y="485"/>
                    <a:pt x="257" y="485"/>
                  </a:cubicBezTo>
                  <a:cubicBezTo>
                    <a:pt x="257" y="485"/>
                    <a:pt x="182" y="437"/>
                    <a:pt x="92" y="502"/>
                  </a:cubicBezTo>
                  <a:cubicBezTo>
                    <a:pt x="92" y="502"/>
                    <a:pt x="145" y="475"/>
                    <a:pt x="190" y="482"/>
                  </a:cubicBezTo>
                  <a:cubicBezTo>
                    <a:pt x="235" y="489"/>
                    <a:pt x="275" y="528"/>
                    <a:pt x="275" y="605"/>
                  </a:cubicBezTo>
                  <a:cubicBezTo>
                    <a:pt x="275" y="681"/>
                    <a:pt x="257" y="753"/>
                    <a:pt x="203" y="80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Oval 13"/>
            <p:cNvSpPr>
              <a:spLocks noChangeArrowheads="1"/>
            </p:cNvSpPr>
            <p:nvPr/>
          </p:nvSpPr>
          <p:spPr bwMode="auto">
            <a:xfrm>
              <a:off x="9857" y="3417"/>
              <a:ext cx="2210" cy="22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01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定义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8" name="Oval 14"/>
            <p:cNvSpPr>
              <a:spLocks noChangeArrowheads="1"/>
            </p:cNvSpPr>
            <p:nvPr/>
          </p:nvSpPr>
          <p:spPr bwMode="auto">
            <a:xfrm>
              <a:off x="12042" y="2072"/>
              <a:ext cx="2210" cy="22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02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作用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9" name="Oval 14"/>
            <p:cNvSpPr>
              <a:spLocks noChangeArrowheads="1"/>
            </p:cNvSpPr>
            <p:nvPr/>
          </p:nvSpPr>
          <p:spPr bwMode="auto">
            <a:xfrm>
              <a:off x="14252" y="2806"/>
              <a:ext cx="2210" cy="22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03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特点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13108" y="4885"/>
              <a:ext cx="2210" cy="22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04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返回值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1" name="Group 2"/>
          <p:cNvGrpSpPr/>
          <p:nvPr/>
        </p:nvGrpSpPr>
        <p:grpSpPr>
          <a:xfrm>
            <a:off x="1996926" y="1319798"/>
            <a:ext cx="3264535" cy="1192530"/>
            <a:chOff x="1930687" y="4371057"/>
            <a:chExt cx="5536210" cy="2022373"/>
          </a:xfrm>
        </p:grpSpPr>
        <p:sp>
          <p:nvSpPr>
            <p:cNvPr id="22" name="TextBox 6"/>
            <p:cNvSpPr txBox="1"/>
            <p:nvPr/>
          </p:nvSpPr>
          <p:spPr>
            <a:xfrm>
              <a:off x="2430357" y="4927802"/>
              <a:ext cx="5036540" cy="1465628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将一段相对独立具有特定功能的代码块封装起来，形成一个独立实体，就是函数。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Freeform 222"/>
            <p:cNvSpPr>
              <a:spLocks noEditPoints="1"/>
            </p:cNvSpPr>
            <p:nvPr/>
          </p:nvSpPr>
          <p:spPr bwMode="auto">
            <a:xfrm>
              <a:off x="1930687" y="4490967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4" name="TextBox 8"/>
            <p:cNvSpPr txBox="1"/>
            <p:nvPr/>
          </p:nvSpPr>
          <p:spPr>
            <a:xfrm>
              <a:off x="2452237" y="4371057"/>
              <a:ext cx="2567268" cy="777504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r>
                <a:rPr lang="zh-CN" altLang="id-ID" b="1" dirty="0">
                  <a:solidFill>
                    <a:schemeClr val="bg1">
                      <a:lumMod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函数的定义</a:t>
              </a:r>
              <a:endParaRPr lang="zh-CN" altLang="id-ID" b="1" dirty="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5" name="Group 3"/>
          <p:cNvGrpSpPr/>
          <p:nvPr/>
        </p:nvGrpSpPr>
        <p:grpSpPr>
          <a:xfrm>
            <a:off x="2015731" y="2601957"/>
            <a:ext cx="3335020" cy="762000"/>
            <a:chOff x="1962577" y="6007067"/>
            <a:chExt cx="5655746" cy="1292252"/>
          </a:xfrm>
        </p:grpSpPr>
        <p:sp>
          <p:nvSpPr>
            <p:cNvPr id="26" name="TextBox 10"/>
            <p:cNvSpPr txBox="1"/>
            <p:nvPr/>
          </p:nvSpPr>
          <p:spPr>
            <a:xfrm>
              <a:off x="2462247" y="6563812"/>
              <a:ext cx="5156076" cy="735507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封装一段代码，可以重复使用。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Freeform 222"/>
            <p:cNvSpPr>
              <a:spLocks noEditPoints="1"/>
            </p:cNvSpPr>
            <p:nvPr/>
          </p:nvSpPr>
          <p:spPr bwMode="auto">
            <a:xfrm>
              <a:off x="1962577" y="6126977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8" name="TextBox 15"/>
            <p:cNvSpPr txBox="1"/>
            <p:nvPr/>
          </p:nvSpPr>
          <p:spPr>
            <a:xfrm>
              <a:off x="2484125" y="6007067"/>
              <a:ext cx="2567269" cy="777505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id-ID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函数的作用</a:t>
              </a:r>
              <a:endParaRPr lang="zh-CN" altLang="id-ID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9" name="Group 4"/>
          <p:cNvGrpSpPr/>
          <p:nvPr/>
        </p:nvGrpSpPr>
        <p:grpSpPr>
          <a:xfrm>
            <a:off x="2002818" y="3715681"/>
            <a:ext cx="3762981" cy="977098"/>
            <a:chOff x="1940679" y="7594332"/>
            <a:chExt cx="6381509" cy="1657027"/>
          </a:xfrm>
        </p:grpSpPr>
        <p:sp>
          <p:nvSpPr>
            <p:cNvPr id="30" name="TextBox 17"/>
            <p:cNvSpPr txBox="1"/>
            <p:nvPr/>
          </p:nvSpPr>
          <p:spPr>
            <a:xfrm>
              <a:off x="2440332" y="8150792"/>
              <a:ext cx="5881856" cy="1100567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函数在声明的的时候，函数体并不会执行，只用当函数被调用的时候才会执行。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1" name="Freeform 222"/>
            <p:cNvSpPr>
              <a:spLocks noEditPoints="1"/>
            </p:cNvSpPr>
            <p:nvPr/>
          </p:nvSpPr>
          <p:spPr bwMode="auto">
            <a:xfrm>
              <a:off x="1940679" y="7714242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2" name="TextBox 19"/>
            <p:cNvSpPr txBox="1"/>
            <p:nvPr/>
          </p:nvSpPr>
          <p:spPr>
            <a:xfrm>
              <a:off x="2462229" y="7594332"/>
              <a:ext cx="2567269" cy="777504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id-ID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函数的特点</a:t>
              </a:r>
              <a:endParaRPr lang="zh-CN" altLang="id-ID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2021623" y="4807349"/>
            <a:ext cx="3744176" cy="1623524"/>
            <a:chOff x="1972569" y="9230342"/>
            <a:chExt cx="6349619" cy="2753283"/>
          </a:xfrm>
        </p:grpSpPr>
        <p:sp>
          <p:nvSpPr>
            <p:cNvPr id="34" name="TextBox 21"/>
            <p:cNvSpPr txBox="1"/>
            <p:nvPr/>
          </p:nvSpPr>
          <p:spPr>
            <a:xfrm>
              <a:off x="2472220" y="9786797"/>
              <a:ext cx="5849968" cy="2196828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函数被调用执行后会有一个返回值，如果没有则默认返回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undefined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。</a:t>
              </a:r>
              <a:b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在函数中，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后面定义返回值。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注意：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之后的代码就不会执行了。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5" name="Freeform 222"/>
            <p:cNvSpPr>
              <a:spLocks noEditPoints="1"/>
            </p:cNvSpPr>
            <p:nvPr/>
          </p:nvSpPr>
          <p:spPr bwMode="auto">
            <a:xfrm>
              <a:off x="1972569" y="9350252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6" name="TextBox 23"/>
            <p:cNvSpPr txBox="1"/>
            <p:nvPr/>
          </p:nvSpPr>
          <p:spPr>
            <a:xfrm>
              <a:off x="2494117" y="9230342"/>
              <a:ext cx="2957098" cy="777505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en-US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函数的返回值</a:t>
              </a:r>
              <a:endParaRPr lang="zh-CN" altLang="en-US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8" name="组合 37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 flipH="1">
            <a:off x="4265295" y="4542155"/>
            <a:ext cx="3760470" cy="2225675"/>
          </a:xfrm>
          <a:custGeom>
            <a:avLst/>
            <a:gdLst>
              <a:gd name="connsiteX0" fmla="*/ 3025157 w 6067310"/>
              <a:gd name="connsiteY0" fmla="*/ 1055951 h 2705986"/>
              <a:gd name="connsiteX1" fmla="*/ 3064024 w 6067310"/>
              <a:gd name="connsiteY1" fmla="*/ 1059484 h 2705986"/>
              <a:gd name="connsiteX2" fmla="*/ 3063946 w 6067310"/>
              <a:gd name="connsiteY2" fmla="*/ 1056391 h 2705986"/>
              <a:gd name="connsiteX3" fmla="*/ 3120244 w 6067310"/>
              <a:gd name="connsiteY3" fmla="*/ 1153633 h 2705986"/>
              <a:gd name="connsiteX4" fmla="*/ 3067081 w 6067310"/>
              <a:gd name="connsiteY4" fmla="*/ 1254642 h 2705986"/>
              <a:gd name="connsiteX5" fmla="*/ 3157458 w 6067310"/>
              <a:gd name="connsiteY5" fmla="*/ 2232837 h 2705986"/>
              <a:gd name="connsiteX6" fmla="*/ 3032614 w 6067310"/>
              <a:gd name="connsiteY6" fmla="*/ 2325464 h 2705986"/>
              <a:gd name="connsiteX7" fmla="*/ 2909852 w 6067310"/>
              <a:gd name="connsiteY7" fmla="*/ 2234382 h 2705986"/>
              <a:gd name="connsiteX8" fmla="*/ 3000229 w 6067310"/>
              <a:gd name="connsiteY8" fmla="*/ 1256187 h 2705986"/>
              <a:gd name="connsiteX9" fmla="*/ 2947066 w 6067310"/>
              <a:gd name="connsiteY9" fmla="*/ 1155178 h 2705986"/>
              <a:gd name="connsiteX10" fmla="*/ 3003366 w 6067310"/>
              <a:gd name="connsiteY10" fmla="*/ 1057932 h 2705986"/>
              <a:gd name="connsiteX11" fmla="*/ 3029867 w 6067310"/>
              <a:gd name="connsiteY11" fmla="*/ 0 h 2705986"/>
              <a:gd name="connsiteX12" fmla="*/ 3029807 w 6067310"/>
              <a:gd name="connsiteY12" fmla="*/ 2381 h 2705986"/>
              <a:gd name="connsiteX13" fmla="*/ 2964451 w 6067310"/>
              <a:gd name="connsiteY13" fmla="*/ 9531 h 2705986"/>
              <a:gd name="connsiteX14" fmla="*/ 2862005 w 6067310"/>
              <a:gd name="connsiteY14" fmla="*/ 894680 h 2705986"/>
              <a:gd name="connsiteX15" fmla="*/ 2808843 w 6067310"/>
              <a:gd name="connsiteY15" fmla="*/ 894680 h 2705986"/>
              <a:gd name="connsiteX16" fmla="*/ 2372908 w 6067310"/>
              <a:gd name="connsiteY16" fmla="*/ 1059484 h 2705986"/>
              <a:gd name="connsiteX17" fmla="*/ 1570150 w 6067310"/>
              <a:gd name="connsiteY17" fmla="*/ 1442257 h 2705986"/>
              <a:gd name="connsiteX18" fmla="*/ 634485 w 6067310"/>
              <a:gd name="connsiteY18" fmla="*/ 1197708 h 2705986"/>
              <a:gd name="connsiteX19" fmla="*/ 623852 w 6067310"/>
              <a:gd name="connsiteY19" fmla="*/ 1229605 h 2705986"/>
              <a:gd name="connsiteX20" fmla="*/ 437782 w 6067310"/>
              <a:gd name="connsiteY20" fmla="*/ 942526 h 2705986"/>
              <a:gd name="connsiteX21" fmla="*/ 437782 w 6067310"/>
              <a:gd name="connsiteY21" fmla="*/ 1176443 h 2705986"/>
              <a:gd name="connsiteX22" fmla="*/ 267661 w 6067310"/>
              <a:gd name="connsiteY22" fmla="*/ 1144545 h 2705986"/>
              <a:gd name="connsiteX23" fmla="*/ 272978 w 6067310"/>
              <a:gd name="connsiteY23" fmla="*/ 1086066 h 2705986"/>
              <a:gd name="connsiteX24" fmla="*/ 246396 w 6067310"/>
              <a:gd name="connsiteY24" fmla="*/ 1080750 h 2705986"/>
              <a:gd name="connsiteX25" fmla="*/ 235764 w 6067310"/>
              <a:gd name="connsiteY25" fmla="*/ 1128596 h 2705986"/>
              <a:gd name="connsiteX26" fmla="*/ 44378 w 6067310"/>
              <a:gd name="connsiteY26" fmla="*/ 1022271 h 2705986"/>
              <a:gd name="connsiteX27" fmla="*/ 76275 w 6067310"/>
              <a:gd name="connsiteY27" fmla="*/ 1160494 h 2705986"/>
              <a:gd name="connsiteX28" fmla="*/ 549424 w 6067310"/>
              <a:gd name="connsiteY28" fmla="*/ 1420991 h 2705986"/>
              <a:gd name="connsiteX29" fmla="*/ 544108 w 6067310"/>
              <a:gd name="connsiteY29" fmla="*/ 1442257 h 2705986"/>
              <a:gd name="connsiteX30" fmla="*/ 1203326 w 6067310"/>
              <a:gd name="connsiteY30" fmla="*/ 1692122 h 2705986"/>
              <a:gd name="connsiteX31" fmla="*/ 1804066 w 6067310"/>
              <a:gd name="connsiteY31" fmla="*/ 1835661 h 2705986"/>
              <a:gd name="connsiteX32" fmla="*/ 2356959 w 6067310"/>
              <a:gd name="connsiteY32" fmla="*/ 1670857 h 2705986"/>
              <a:gd name="connsiteX33" fmla="*/ 2457968 w 6067310"/>
              <a:gd name="connsiteY33" fmla="*/ 2011098 h 2705986"/>
              <a:gd name="connsiteX34" fmla="*/ 2468601 w 6067310"/>
              <a:gd name="connsiteY34" fmla="*/ 2622471 h 2705986"/>
              <a:gd name="connsiteX35" fmla="*/ 2532396 w 6067310"/>
              <a:gd name="connsiteY35" fmla="*/ 2702215 h 2705986"/>
              <a:gd name="connsiteX36" fmla="*/ 3079973 w 6067310"/>
              <a:gd name="connsiteY36" fmla="*/ 2702215 h 2705986"/>
              <a:gd name="connsiteX37" fmla="*/ 3079949 w 6067310"/>
              <a:gd name="connsiteY37" fmla="*/ 2700670 h 2705986"/>
              <a:gd name="connsiteX38" fmla="*/ 3534914 w 6067310"/>
              <a:gd name="connsiteY38" fmla="*/ 2700670 h 2705986"/>
              <a:gd name="connsiteX39" fmla="*/ 3598709 w 6067310"/>
              <a:gd name="connsiteY39" fmla="*/ 2620926 h 2705986"/>
              <a:gd name="connsiteX40" fmla="*/ 3609342 w 6067310"/>
              <a:gd name="connsiteY40" fmla="*/ 2009553 h 2705986"/>
              <a:gd name="connsiteX41" fmla="*/ 3710351 w 6067310"/>
              <a:gd name="connsiteY41" fmla="*/ 1669312 h 2705986"/>
              <a:gd name="connsiteX42" fmla="*/ 4263244 w 6067310"/>
              <a:gd name="connsiteY42" fmla="*/ 1834116 h 2705986"/>
              <a:gd name="connsiteX43" fmla="*/ 4863984 w 6067310"/>
              <a:gd name="connsiteY43" fmla="*/ 1690577 h 2705986"/>
              <a:gd name="connsiteX44" fmla="*/ 5523202 w 6067310"/>
              <a:gd name="connsiteY44" fmla="*/ 1440712 h 2705986"/>
              <a:gd name="connsiteX45" fmla="*/ 5517886 w 6067310"/>
              <a:gd name="connsiteY45" fmla="*/ 1419446 h 2705986"/>
              <a:gd name="connsiteX46" fmla="*/ 5991035 w 6067310"/>
              <a:gd name="connsiteY46" fmla="*/ 1158949 h 2705986"/>
              <a:gd name="connsiteX47" fmla="*/ 6022932 w 6067310"/>
              <a:gd name="connsiteY47" fmla="*/ 1020726 h 2705986"/>
              <a:gd name="connsiteX48" fmla="*/ 5831546 w 6067310"/>
              <a:gd name="connsiteY48" fmla="*/ 1127051 h 2705986"/>
              <a:gd name="connsiteX49" fmla="*/ 5820914 w 6067310"/>
              <a:gd name="connsiteY49" fmla="*/ 1079205 h 2705986"/>
              <a:gd name="connsiteX50" fmla="*/ 5794332 w 6067310"/>
              <a:gd name="connsiteY50" fmla="*/ 1084521 h 2705986"/>
              <a:gd name="connsiteX51" fmla="*/ 5799649 w 6067310"/>
              <a:gd name="connsiteY51" fmla="*/ 1143000 h 2705986"/>
              <a:gd name="connsiteX52" fmla="*/ 5629528 w 6067310"/>
              <a:gd name="connsiteY52" fmla="*/ 1174898 h 2705986"/>
              <a:gd name="connsiteX53" fmla="*/ 5629528 w 6067310"/>
              <a:gd name="connsiteY53" fmla="*/ 940981 h 2705986"/>
              <a:gd name="connsiteX54" fmla="*/ 5443458 w 6067310"/>
              <a:gd name="connsiteY54" fmla="*/ 1228060 h 2705986"/>
              <a:gd name="connsiteX55" fmla="*/ 5432825 w 6067310"/>
              <a:gd name="connsiteY55" fmla="*/ 1196163 h 2705986"/>
              <a:gd name="connsiteX56" fmla="*/ 4497160 w 6067310"/>
              <a:gd name="connsiteY56" fmla="*/ 1440712 h 2705986"/>
              <a:gd name="connsiteX57" fmla="*/ 3694402 w 6067310"/>
              <a:gd name="connsiteY57" fmla="*/ 1057939 h 2705986"/>
              <a:gd name="connsiteX58" fmla="*/ 3258467 w 6067310"/>
              <a:gd name="connsiteY58" fmla="*/ 893135 h 2705986"/>
              <a:gd name="connsiteX59" fmla="*/ 3205305 w 6067310"/>
              <a:gd name="connsiteY59" fmla="*/ 893135 h 2705986"/>
              <a:gd name="connsiteX60" fmla="*/ 3029867 w 6067310"/>
              <a:gd name="connsiteY60" fmla="*/ 0 h 2705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067310" h="2705986">
                <a:moveTo>
                  <a:pt x="3025157" y="1055951"/>
                </a:moveTo>
                <a:lnTo>
                  <a:pt x="3064024" y="1059484"/>
                </a:lnTo>
                <a:lnTo>
                  <a:pt x="3063946" y="1056391"/>
                </a:lnTo>
                <a:lnTo>
                  <a:pt x="3120244" y="1153633"/>
                </a:lnTo>
                <a:lnTo>
                  <a:pt x="3067081" y="1254642"/>
                </a:lnTo>
                <a:lnTo>
                  <a:pt x="3157458" y="2232837"/>
                </a:lnTo>
                <a:lnTo>
                  <a:pt x="3032614" y="2325464"/>
                </a:lnTo>
                <a:lnTo>
                  <a:pt x="2909852" y="2234382"/>
                </a:lnTo>
                <a:lnTo>
                  <a:pt x="3000229" y="1256187"/>
                </a:lnTo>
                <a:lnTo>
                  <a:pt x="2947066" y="1155178"/>
                </a:lnTo>
                <a:lnTo>
                  <a:pt x="3003366" y="1057932"/>
                </a:lnTo>
                <a:close/>
                <a:moveTo>
                  <a:pt x="3029867" y="0"/>
                </a:moveTo>
                <a:lnTo>
                  <a:pt x="3029807" y="2381"/>
                </a:lnTo>
                <a:lnTo>
                  <a:pt x="2964451" y="9531"/>
                </a:lnTo>
                <a:cubicBezTo>
                  <a:pt x="2632430" y="73877"/>
                  <a:pt x="2782261" y="495959"/>
                  <a:pt x="2862005" y="894680"/>
                </a:cubicBezTo>
                <a:lnTo>
                  <a:pt x="2808843" y="894680"/>
                </a:lnTo>
                <a:cubicBezTo>
                  <a:pt x="2727326" y="1013411"/>
                  <a:pt x="2550117" y="1068345"/>
                  <a:pt x="2372908" y="1059484"/>
                </a:cubicBezTo>
                <a:cubicBezTo>
                  <a:pt x="2105322" y="1187075"/>
                  <a:pt x="1837736" y="1341247"/>
                  <a:pt x="1570150" y="1442257"/>
                </a:cubicBezTo>
                <a:cubicBezTo>
                  <a:pt x="1252946" y="1387323"/>
                  <a:pt x="887894" y="1289856"/>
                  <a:pt x="634485" y="1197708"/>
                </a:cubicBezTo>
                <a:lnTo>
                  <a:pt x="623852" y="1229605"/>
                </a:lnTo>
                <a:lnTo>
                  <a:pt x="437782" y="942526"/>
                </a:lnTo>
                <a:cubicBezTo>
                  <a:pt x="299559" y="956702"/>
                  <a:pt x="437782" y="1098471"/>
                  <a:pt x="437782" y="1176443"/>
                </a:cubicBezTo>
                <a:lnTo>
                  <a:pt x="267661" y="1144545"/>
                </a:lnTo>
                <a:lnTo>
                  <a:pt x="272978" y="1086066"/>
                </a:lnTo>
                <a:lnTo>
                  <a:pt x="246396" y="1080750"/>
                </a:lnTo>
                <a:lnTo>
                  <a:pt x="235764" y="1128596"/>
                </a:lnTo>
                <a:cubicBezTo>
                  <a:pt x="171969" y="1093154"/>
                  <a:pt x="108173" y="988602"/>
                  <a:pt x="44378" y="1022271"/>
                </a:cubicBezTo>
                <a:cubicBezTo>
                  <a:pt x="-67265" y="1031131"/>
                  <a:pt x="65643" y="1114420"/>
                  <a:pt x="76275" y="1160494"/>
                </a:cubicBezTo>
                <a:cubicBezTo>
                  <a:pt x="196777" y="1358968"/>
                  <a:pt x="397024" y="1382006"/>
                  <a:pt x="549424" y="1420991"/>
                </a:cubicBezTo>
                <a:lnTo>
                  <a:pt x="544108" y="1442257"/>
                </a:lnTo>
                <a:lnTo>
                  <a:pt x="1203326" y="1692122"/>
                </a:lnTo>
                <a:cubicBezTo>
                  <a:pt x="1398256" y="1793130"/>
                  <a:pt x="1699512" y="1878192"/>
                  <a:pt x="1804066" y="1835661"/>
                </a:cubicBezTo>
                <a:cubicBezTo>
                  <a:pt x="2014945" y="1732880"/>
                  <a:pt x="2172661" y="1725792"/>
                  <a:pt x="2356959" y="1670857"/>
                </a:cubicBezTo>
                <a:cubicBezTo>
                  <a:pt x="2417211" y="1757689"/>
                  <a:pt x="2450879" y="1881735"/>
                  <a:pt x="2457968" y="2011098"/>
                </a:cubicBezTo>
                <a:lnTo>
                  <a:pt x="2468601" y="2622471"/>
                </a:lnTo>
                <a:cubicBezTo>
                  <a:pt x="2489866" y="2649052"/>
                  <a:pt x="2479233" y="2723481"/>
                  <a:pt x="2532396" y="2702215"/>
                </a:cubicBezTo>
                <a:lnTo>
                  <a:pt x="3079973" y="2702215"/>
                </a:lnTo>
                <a:lnTo>
                  <a:pt x="3079949" y="2700670"/>
                </a:lnTo>
                <a:lnTo>
                  <a:pt x="3534914" y="2700670"/>
                </a:lnTo>
                <a:cubicBezTo>
                  <a:pt x="3588077" y="2721936"/>
                  <a:pt x="3577444" y="2647507"/>
                  <a:pt x="3598709" y="2620926"/>
                </a:cubicBezTo>
                <a:lnTo>
                  <a:pt x="3609342" y="2009553"/>
                </a:lnTo>
                <a:cubicBezTo>
                  <a:pt x="3616431" y="1880190"/>
                  <a:pt x="3650099" y="1756144"/>
                  <a:pt x="3710351" y="1669312"/>
                </a:cubicBezTo>
                <a:cubicBezTo>
                  <a:pt x="3894649" y="1724247"/>
                  <a:pt x="4052365" y="1731335"/>
                  <a:pt x="4263244" y="1834116"/>
                </a:cubicBezTo>
                <a:cubicBezTo>
                  <a:pt x="4367798" y="1876647"/>
                  <a:pt x="4669054" y="1791585"/>
                  <a:pt x="4863984" y="1690577"/>
                </a:cubicBezTo>
                <a:lnTo>
                  <a:pt x="5523202" y="1440712"/>
                </a:lnTo>
                <a:lnTo>
                  <a:pt x="5517886" y="1419446"/>
                </a:lnTo>
                <a:cubicBezTo>
                  <a:pt x="5670286" y="1380461"/>
                  <a:pt x="5870533" y="1357423"/>
                  <a:pt x="5991035" y="1158949"/>
                </a:cubicBezTo>
                <a:cubicBezTo>
                  <a:pt x="6001667" y="1112875"/>
                  <a:pt x="6134575" y="1029586"/>
                  <a:pt x="6022932" y="1020726"/>
                </a:cubicBezTo>
                <a:cubicBezTo>
                  <a:pt x="5959137" y="987057"/>
                  <a:pt x="5895341" y="1091609"/>
                  <a:pt x="5831546" y="1127051"/>
                </a:cubicBezTo>
                <a:lnTo>
                  <a:pt x="5820914" y="1079205"/>
                </a:lnTo>
                <a:lnTo>
                  <a:pt x="5794332" y="1084521"/>
                </a:lnTo>
                <a:lnTo>
                  <a:pt x="5799649" y="1143000"/>
                </a:lnTo>
                <a:lnTo>
                  <a:pt x="5629528" y="1174898"/>
                </a:lnTo>
                <a:cubicBezTo>
                  <a:pt x="5629528" y="1096926"/>
                  <a:pt x="5767751" y="955157"/>
                  <a:pt x="5629528" y="940981"/>
                </a:cubicBezTo>
                <a:lnTo>
                  <a:pt x="5443458" y="1228060"/>
                </a:lnTo>
                <a:lnTo>
                  <a:pt x="5432825" y="1196163"/>
                </a:lnTo>
                <a:cubicBezTo>
                  <a:pt x="5179416" y="1288311"/>
                  <a:pt x="4814364" y="1385778"/>
                  <a:pt x="4497160" y="1440712"/>
                </a:cubicBezTo>
                <a:cubicBezTo>
                  <a:pt x="4229574" y="1339702"/>
                  <a:pt x="3961988" y="1185530"/>
                  <a:pt x="3694402" y="1057939"/>
                </a:cubicBezTo>
                <a:cubicBezTo>
                  <a:pt x="3517193" y="1066800"/>
                  <a:pt x="3339984" y="1011866"/>
                  <a:pt x="3258467" y="893135"/>
                </a:cubicBezTo>
                <a:lnTo>
                  <a:pt x="3205305" y="893135"/>
                </a:lnTo>
                <a:cubicBezTo>
                  <a:pt x="3290366" y="467832"/>
                  <a:pt x="3455169" y="15950"/>
                  <a:pt x="3029867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12" tIns="45706" rIns="91412" bIns="45706" numCol="1" anchor="t" anchorCtr="0" compatLnSpc="1">
            <a:noAutofit/>
          </a:bodyPr>
          <a:lstStyle/>
          <a:p>
            <a:endParaRPr lang="zh-CN" altLang="en-US" sz="240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63220" y="3626485"/>
            <a:ext cx="4540250" cy="1715135"/>
            <a:chOff x="572" y="5711"/>
            <a:chExt cx="7150" cy="2701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0" y="6400"/>
              <a:ext cx="2013" cy="2013"/>
              <a:chOff x="3310770" y="4083237"/>
              <a:chExt cx="1278621" cy="1278621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3310770" y="4083237"/>
                <a:ext cx="1278621" cy="1278621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3490799" y="4281516"/>
                <a:ext cx="858958" cy="7692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395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4395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3" name="矩形 47"/>
            <p:cNvSpPr>
              <a:spLocks noChangeArrowheads="1"/>
            </p:cNvSpPr>
            <p:nvPr/>
          </p:nvSpPr>
          <p:spPr bwMode="auto">
            <a:xfrm>
              <a:off x="572" y="5711"/>
              <a:ext cx="5038" cy="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2" tIns="45702" rIns="91402" bIns="45702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9pPr>
            </a:lstStyle>
            <a:p>
              <a:pPr>
                <a:buNone/>
              </a:pP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一、普通创建</a:t>
              </a:r>
              <a:endParaRPr lang="zh-CN" altLang="en-US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function 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函数名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形参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){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函数体，必须要有一个结果，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一般用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来返回一个结果</a:t>
              </a:r>
              <a:endParaRPr lang="en-US" altLang="zh-CN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}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441565" y="3552190"/>
            <a:ext cx="4463415" cy="1789430"/>
            <a:chOff x="11719" y="5594"/>
            <a:chExt cx="7029" cy="2818"/>
          </a:xfrm>
        </p:grpSpPr>
        <p:grpSp>
          <p:nvGrpSpPr>
            <p:cNvPr id="70" name="组合 69"/>
            <p:cNvGrpSpPr/>
            <p:nvPr/>
          </p:nvGrpSpPr>
          <p:grpSpPr>
            <a:xfrm>
              <a:off x="11719" y="6400"/>
              <a:ext cx="2013" cy="2013"/>
              <a:chOff x="7670891" y="4083237"/>
              <a:chExt cx="1278621" cy="1278621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7670891" y="4083237"/>
                <a:ext cx="1278621" cy="127862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7880722" y="4281516"/>
                <a:ext cx="858958" cy="7685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395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4395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6" name="矩形 47"/>
            <p:cNvSpPr>
              <a:spLocks noChangeArrowheads="1"/>
            </p:cNvSpPr>
            <p:nvPr/>
          </p:nvSpPr>
          <p:spPr bwMode="auto">
            <a:xfrm>
              <a:off x="13876" y="5594"/>
              <a:ext cx="4873" cy="21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2" tIns="45702" rIns="91402" bIns="45702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9pPr>
            </a:lstStyle>
            <a:p>
              <a:pPr>
                <a:buNone/>
              </a:pP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二、匿名函数</a:t>
              </a: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创建</a:t>
              </a:r>
              <a:endParaRPr lang="zh-CN" altLang="en-US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var fun = function(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形参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){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函数体，必须要有一个结果，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一般用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来返回一个结果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}</a:t>
              </a:r>
              <a:r>
                <a:rPr lang="en-US" altLang="zh-CN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en-US" altLang="zh-CN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4" name="组合 23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26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7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664710" y="1138555"/>
            <a:ext cx="523748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创  建  函  数 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33" grpId="0" animBg="1"/>
      <p:bldP spid="3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pSp>
        <p:nvGrpSpPr>
          <p:cNvPr id="67" name="组合 66"/>
          <p:cNvGrpSpPr/>
          <p:nvPr/>
        </p:nvGrpSpPr>
        <p:grpSpPr>
          <a:xfrm>
            <a:off x="1764684" y="2487270"/>
            <a:ext cx="8662241" cy="4033268"/>
            <a:chOff x="1323511" y="1865451"/>
            <a:chExt cx="6496681" cy="3024951"/>
          </a:xfrm>
        </p:grpSpPr>
        <p:grpSp>
          <p:nvGrpSpPr>
            <p:cNvPr id="4" name="Group 1"/>
            <p:cNvGrpSpPr/>
            <p:nvPr/>
          </p:nvGrpSpPr>
          <p:grpSpPr>
            <a:xfrm>
              <a:off x="4597468" y="2004688"/>
              <a:ext cx="1155329" cy="545570"/>
              <a:chOff x="6129954" y="2843530"/>
              <a:chExt cx="1540439" cy="727427"/>
            </a:xfrm>
          </p:grpSpPr>
          <p:sp>
            <p:nvSpPr>
              <p:cNvPr id="64" name="Freeform: Shape 2"/>
              <p:cNvSpPr/>
              <p:nvPr/>
            </p:nvSpPr>
            <p:spPr>
              <a:xfrm>
                <a:off x="6141352" y="2843530"/>
                <a:ext cx="1529041" cy="514777"/>
              </a:xfrm>
              <a:custGeom>
                <a:avLst/>
                <a:gdLst>
                  <a:gd name="connsiteX0" fmla="*/ 0 w 1274955"/>
                  <a:gd name="connsiteY0" fmla="*/ 0 h 429235"/>
                  <a:gd name="connsiteX1" fmla="*/ 132791 w 1274955"/>
                  <a:gd name="connsiteY1" fmla="*/ 3672 h 429235"/>
                  <a:gd name="connsiteX2" fmla="*/ 1146443 w 1274955"/>
                  <a:gd name="connsiteY2" fmla="*/ 257839 h 429235"/>
                  <a:gd name="connsiteX3" fmla="*/ 1274955 w 1274955"/>
                  <a:gd name="connsiteY3" fmla="*/ 322674 h 429235"/>
                  <a:gd name="connsiteX4" fmla="*/ 1213432 w 1274955"/>
                  <a:gd name="connsiteY4" fmla="*/ 429235 h 429235"/>
                  <a:gd name="connsiteX5" fmla="*/ 1094514 w 1274955"/>
                  <a:gd name="connsiteY5" fmla="*/ 369241 h 429235"/>
                  <a:gd name="connsiteX6" fmla="*/ 125878 w 1274955"/>
                  <a:gd name="connsiteY6" fmla="*/ 126361 h 429235"/>
                  <a:gd name="connsiteX7" fmla="*/ 0 w 1274955"/>
                  <a:gd name="connsiteY7" fmla="*/ 122880 h 429235"/>
                  <a:gd name="connsiteX8" fmla="*/ 0 w 1274955"/>
                  <a:gd name="connsiteY8" fmla="*/ 0 h 429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4955" h="429235">
                    <a:moveTo>
                      <a:pt x="0" y="0"/>
                    </a:moveTo>
                    <a:lnTo>
                      <a:pt x="132791" y="3672"/>
                    </a:lnTo>
                    <a:cubicBezTo>
                      <a:pt x="493432" y="23669"/>
                      <a:pt x="835651" y="112726"/>
                      <a:pt x="1146443" y="257839"/>
                    </a:cubicBezTo>
                    <a:lnTo>
                      <a:pt x="1274955" y="322674"/>
                    </a:lnTo>
                    <a:lnTo>
                      <a:pt x="1213432" y="429235"/>
                    </a:lnTo>
                    <a:lnTo>
                      <a:pt x="1094514" y="369241"/>
                    </a:lnTo>
                    <a:cubicBezTo>
                      <a:pt x="797524" y="230572"/>
                      <a:pt x="470503" y="145470"/>
                      <a:pt x="125878" y="126361"/>
                    </a:cubicBezTo>
                    <a:lnTo>
                      <a:pt x="0" y="1228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65" name="Freeform: Shape 3"/>
              <p:cNvSpPr/>
              <p:nvPr/>
            </p:nvSpPr>
            <p:spPr>
              <a:xfrm>
                <a:off x="6129954" y="3094399"/>
                <a:ext cx="1415518" cy="476558"/>
              </a:xfrm>
              <a:custGeom>
                <a:avLst/>
                <a:gdLst>
                  <a:gd name="connsiteX0" fmla="*/ 0 w 1274955"/>
                  <a:gd name="connsiteY0" fmla="*/ 0 h 429235"/>
                  <a:gd name="connsiteX1" fmla="*/ 132791 w 1274955"/>
                  <a:gd name="connsiteY1" fmla="*/ 3672 h 429235"/>
                  <a:gd name="connsiteX2" fmla="*/ 1146443 w 1274955"/>
                  <a:gd name="connsiteY2" fmla="*/ 257839 h 429235"/>
                  <a:gd name="connsiteX3" fmla="*/ 1274955 w 1274955"/>
                  <a:gd name="connsiteY3" fmla="*/ 322674 h 429235"/>
                  <a:gd name="connsiteX4" fmla="*/ 1213432 w 1274955"/>
                  <a:gd name="connsiteY4" fmla="*/ 429235 h 429235"/>
                  <a:gd name="connsiteX5" fmla="*/ 1094514 w 1274955"/>
                  <a:gd name="connsiteY5" fmla="*/ 369241 h 429235"/>
                  <a:gd name="connsiteX6" fmla="*/ 125878 w 1274955"/>
                  <a:gd name="connsiteY6" fmla="*/ 126361 h 429235"/>
                  <a:gd name="connsiteX7" fmla="*/ 0 w 1274955"/>
                  <a:gd name="connsiteY7" fmla="*/ 122880 h 429235"/>
                  <a:gd name="connsiteX8" fmla="*/ 0 w 1274955"/>
                  <a:gd name="connsiteY8" fmla="*/ 0 h 429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4955" h="429235">
                    <a:moveTo>
                      <a:pt x="0" y="0"/>
                    </a:moveTo>
                    <a:lnTo>
                      <a:pt x="132791" y="3672"/>
                    </a:lnTo>
                    <a:cubicBezTo>
                      <a:pt x="493432" y="23669"/>
                      <a:pt x="835651" y="112726"/>
                      <a:pt x="1146443" y="257839"/>
                    </a:cubicBezTo>
                    <a:lnTo>
                      <a:pt x="1274955" y="322674"/>
                    </a:lnTo>
                    <a:lnTo>
                      <a:pt x="1213432" y="429235"/>
                    </a:lnTo>
                    <a:lnTo>
                      <a:pt x="1094514" y="369241"/>
                    </a:lnTo>
                    <a:cubicBezTo>
                      <a:pt x="797524" y="230572"/>
                      <a:pt x="470503" y="145470"/>
                      <a:pt x="125878" y="126361"/>
                    </a:cubicBezTo>
                    <a:lnTo>
                      <a:pt x="0" y="1228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3421884" y="2005156"/>
              <a:ext cx="1143008" cy="543878"/>
              <a:chOff x="4562511" y="2844155"/>
              <a:chExt cx="1524010" cy="725171"/>
            </a:xfrm>
          </p:grpSpPr>
          <p:sp>
            <p:nvSpPr>
              <p:cNvPr id="62" name="Freeform: Shape 5"/>
              <p:cNvSpPr/>
              <p:nvPr/>
            </p:nvSpPr>
            <p:spPr>
              <a:xfrm>
                <a:off x="4562511" y="2844155"/>
                <a:ext cx="1524010" cy="512392"/>
              </a:xfrm>
              <a:custGeom>
                <a:avLst/>
                <a:gdLst>
                  <a:gd name="connsiteX0" fmla="*/ 1270760 w 1270760"/>
                  <a:gd name="connsiteY0" fmla="*/ 0 h 427246"/>
                  <a:gd name="connsiteX1" fmla="*/ 1270760 w 1270760"/>
                  <a:gd name="connsiteY1" fmla="*/ 122880 h 427246"/>
                  <a:gd name="connsiteX2" fmla="*/ 1023265 w 1270760"/>
                  <a:gd name="connsiteY2" fmla="*/ 135378 h 427246"/>
                  <a:gd name="connsiteX3" fmla="*/ 89842 w 1270760"/>
                  <a:gd name="connsiteY3" fmla="*/ 411001 h 427246"/>
                  <a:gd name="connsiteX4" fmla="*/ 61388 w 1270760"/>
                  <a:gd name="connsiteY4" fmla="*/ 427246 h 427246"/>
                  <a:gd name="connsiteX5" fmla="*/ 0 w 1270760"/>
                  <a:gd name="connsiteY5" fmla="*/ 320918 h 427246"/>
                  <a:gd name="connsiteX6" fmla="*/ 33900 w 1270760"/>
                  <a:gd name="connsiteY6" fmla="*/ 301564 h 427246"/>
                  <a:gd name="connsiteX7" fmla="*/ 1010702 w 1270760"/>
                  <a:gd name="connsiteY7" fmla="*/ 13132 h 427246"/>
                  <a:gd name="connsiteX8" fmla="*/ 1270760 w 1270760"/>
                  <a:gd name="connsiteY8" fmla="*/ 0 h 427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0760" h="427246">
                    <a:moveTo>
                      <a:pt x="1270760" y="0"/>
                    </a:moveTo>
                    <a:lnTo>
                      <a:pt x="1270760" y="122880"/>
                    </a:lnTo>
                    <a:lnTo>
                      <a:pt x="1023265" y="135378"/>
                    </a:lnTo>
                    <a:cubicBezTo>
                      <a:pt x="689926" y="169231"/>
                      <a:pt x="374892" y="264999"/>
                      <a:pt x="89842" y="411001"/>
                    </a:cubicBezTo>
                    <a:lnTo>
                      <a:pt x="61388" y="427246"/>
                    </a:lnTo>
                    <a:lnTo>
                      <a:pt x="0" y="320918"/>
                    </a:lnTo>
                    <a:lnTo>
                      <a:pt x="33900" y="301564"/>
                    </a:lnTo>
                    <a:cubicBezTo>
                      <a:pt x="332197" y="148777"/>
                      <a:pt x="661872" y="48558"/>
                      <a:pt x="1010702" y="13132"/>
                    </a:cubicBezTo>
                    <a:lnTo>
                      <a:pt x="12707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63" name="Freeform: Shape 6"/>
              <p:cNvSpPr/>
              <p:nvPr/>
            </p:nvSpPr>
            <p:spPr>
              <a:xfrm>
                <a:off x="4668333" y="3094977"/>
                <a:ext cx="1410862" cy="474349"/>
              </a:xfrm>
              <a:custGeom>
                <a:avLst/>
                <a:gdLst>
                  <a:gd name="connsiteX0" fmla="*/ 1270760 w 1270760"/>
                  <a:gd name="connsiteY0" fmla="*/ 0 h 427246"/>
                  <a:gd name="connsiteX1" fmla="*/ 1270760 w 1270760"/>
                  <a:gd name="connsiteY1" fmla="*/ 122880 h 427246"/>
                  <a:gd name="connsiteX2" fmla="*/ 1023265 w 1270760"/>
                  <a:gd name="connsiteY2" fmla="*/ 135378 h 427246"/>
                  <a:gd name="connsiteX3" fmla="*/ 89842 w 1270760"/>
                  <a:gd name="connsiteY3" fmla="*/ 411001 h 427246"/>
                  <a:gd name="connsiteX4" fmla="*/ 61388 w 1270760"/>
                  <a:gd name="connsiteY4" fmla="*/ 427246 h 427246"/>
                  <a:gd name="connsiteX5" fmla="*/ 0 w 1270760"/>
                  <a:gd name="connsiteY5" fmla="*/ 320918 h 427246"/>
                  <a:gd name="connsiteX6" fmla="*/ 33900 w 1270760"/>
                  <a:gd name="connsiteY6" fmla="*/ 301564 h 427246"/>
                  <a:gd name="connsiteX7" fmla="*/ 1010702 w 1270760"/>
                  <a:gd name="connsiteY7" fmla="*/ 13132 h 427246"/>
                  <a:gd name="connsiteX8" fmla="*/ 1270760 w 1270760"/>
                  <a:gd name="connsiteY8" fmla="*/ 0 h 427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0760" h="427246">
                    <a:moveTo>
                      <a:pt x="1270760" y="0"/>
                    </a:moveTo>
                    <a:lnTo>
                      <a:pt x="1270760" y="122880"/>
                    </a:lnTo>
                    <a:lnTo>
                      <a:pt x="1023265" y="135378"/>
                    </a:lnTo>
                    <a:cubicBezTo>
                      <a:pt x="689926" y="169231"/>
                      <a:pt x="374892" y="264999"/>
                      <a:pt x="89842" y="411001"/>
                    </a:cubicBezTo>
                    <a:lnTo>
                      <a:pt x="61388" y="427246"/>
                    </a:lnTo>
                    <a:lnTo>
                      <a:pt x="0" y="320918"/>
                    </a:lnTo>
                    <a:lnTo>
                      <a:pt x="33900" y="301564"/>
                    </a:lnTo>
                    <a:cubicBezTo>
                      <a:pt x="332197" y="148777"/>
                      <a:pt x="661872" y="48558"/>
                      <a:pt x="1010702" y="13132"/>
                    </a:cubicBezTo>
                    <a:lnTo>
                      <a:pt x="12707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6" name="Group 7"/>
            <p:cNvGrpSpPr/>
            <p:nvPr/>
          </p:nvGrpSpPr>
          <p:grpSpPr>
            <a:xfrm>
              <a:off x="2096553" y="2314201"/>
              <a:ext cx="1422755" cy="2182227"/>
              <a:chOff x="2795401" y="3256214"/>
              <a:chExt cx="1897006" cy="2909636"/>
            </a:xfrm>
          </p:grpSpPr>
          <p:sp>
            <p:nvSpPr>
              <p:cNvPr id="57" name="Freeform: Shape 8"/>
              <p:cNvSpPr/>
              <p:nvPr/>
            </p:nvSpPr>
            <p:spPr>
              <a:xfrm>
                <a:off x="3343455" y="3256214"/>
                <a:ext cx="1245061" cy="1152952"/>
              </a:xfrm>
              <a:custGeom>
                <a:avLst/>
                <a:gdLst>
                  <a:gd name="connsiteX0" fmla="*/ 976777 w 1038165"/>
                  <a:gd name="connsiteY0" fmla="*/ 0 h 961362"/>
                  <a:gd name="connsiteX1" fmla="*/ 1038165 w 1038165"/>
                  <a:gd name="connsiteY1" fmla="*/ 106327 h 961362"/>
                  <a:gd name="connsiteX2" fmla="*/ 898342 w 1038165"/>
                  <a:gd name="connsiteY2" fmla="*/ 186153 h 961362"/>
                  <a:gd name="connsiteX3" fmla="*/ 182909 w 1038165"/>
                  <a:gd name="connsiteY3" fmla="*/ 851433 h 961362"/>
                  <a:gd name="connsiteX4" fmla="*/ 106738 w 1038165"/>
                  <a:gd name="connsiteY4" fmla="*/ 961362 h 961362"/>
                  <a:gd name="connsiteX5" fmla="*/ 0 w 1038165"/>
                  <a:gd name="connsiteY5" fmla="*/ 899737 h 961362"/>
                  <a:gd name="connsiteX6" fmla="*/ 84055 w 1038165"/>
                  <a:gd name="connsiteY6" fmla="*/ 778430 h 961362"/>
                  <a:gd name="connsiteX7" fmla="*/ 832735 w 1038165"/>
                  <a:gd name="connsiteY7" fmla="*/ 82234 h 961362"/>
                  <a:gd name="connsiteX8" fmla="*/ 976777 w 1038165"/>
                  <a:gd name="connsiteY8" fmla="*/ 0 h 96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8165" h="961362">
                    <a:moveTo>
                      <a:pt x="976777" y="0"/>
                    </a:moveTo>
                    <a:lnTo>
                      <a:pt x="1038165" y="106327"/>
                    </a:lnTo>
                    <a:lnTo>
                      <a:pt x="898342" y="186153"/>
                    </a:lnTo>
                    <a:cubicBezTo>
                      <a:pt x="620599" y="361867"/>
                      <a:pt x="377851" y="587897"/>
                      <a:pt x="182909" y="851433"/>
                    </a:cubicBezTo>
                    <a:lnTo>
                      <a:pt x="106738" y="961362"/>
                    </a:lnTo>
                    <a:lnTo>
                      <a:pt x="0" y="899737"/>
                    </a:lnTo>
                    <a:lnTo>
                      <a:pt x="84055" y="778430"/>
                    </a:lnTo>
                    <a:cubicBezTo>
                      <a:pt x="288056" y="502648"/>
                      <a:pt x="542085" y="266114"/>
                      <a:pt x="832735" y="82234"/>
                    </a:cubicBezTo>
                    <a:lnTo>
                      <a:pt x="9767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8" name="Freeform: Shape 9"/>
              <p:cNvSpPr/>
              <p:nvPr/>
            </p:nvSpPr>
            <p:spPr>
              <a:xfrm>
                <a:off x="3539785" y="3476443"/>
                <a:ext cx="1152622" cy="1067351"/>
              </a:xfrm>
              <a:custGeom>
                <a:avLst/>
                <a:gdLst>
                  <a:gd name="connsiteX0" fmla="*/ 976777 w 1038165"/>
                  <a:gd name="connsiteY0" fmla="*/ 0 h 961362"/>
                  <a:gd name="connsiteX1" fmla="*/ 1038165 w 1038165"/>
                  <a:gd name="connsiteY1" fmla="*/ 106327 h 961362"/>
                  <a:gd name="connsiteX2" fmla="*/ 898342 w 1038165"/>
                  <a:gd name="connsiteY2" fmla="*/ 186153 h 961362"/>
                  <a:gd name="connsiteX3" fmla="*/ 182909 w 1038165"/>
                  <a:gd name="connsiteY3" fmla="*/ 851433 h 961362"/>
                  <a:gd name="connsiteX4" fmla="*/ 106738 w 1038165"/>
                  <a:gd name="connsiteY4" fmla="*/ 961362 h 961362"/>
                  <a:gd name="connsiteX5" fmla="*/ 0 w 1038165"/>
                  <a:gd name="connsiteY5" fmla="*/ 899737 h 961362"/>
                  <a:gd name="connsiteX6" fmla="*/ 84055 w 1038165"/>
                  <a:gd name="connsiteY6" fmla="*/ 778430 h 961362"/>
                  <a:gd name="connsiteX7" fmla="*/ 832735 w 1038165"/>
                  <a:gd name="connsiteY7" fmla="*/ 82234 h 961362"/>
                  <a:gd name="connsiteX8" fmla="*/ 976777 w 1038165"/>
                  <a:gd name="connsiteY8" fmla="*/ 0 h 96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8165" h="961362">
                    <a:moveTo>
                      <a:pt x="976777" y="0"/>
                    </a:moveTo>
                    <a:lnTo>
                      <a:pt x="1038165" y="106327"/>
                    </a:lnTo>
                    <a:lnTo>
                      <a:pt x="898342" y="186153"/>
                    </a:lnTo>
                    <a:cubicBezTo>
                      <a:pt x="620599" y="361867"/>
                      <a:pt x="377851" y="587897"/>
                      <a:pt x="182909" y="851433"/>
                    </a:cubicBezTo>
                    <a:lnTo>
                      <a:pt x="106738" y="961362"/>
                    </a:lnTo>
                    <a:lnTo>
                      <a:pt x="0" y="899737"/>
                    </a:lnTo>
                    <a:lnTo>
                      <a:pt x="84055" y="778430"/>
                    </a:lnTo>
                    <a:cubicBezTo>
                      <a:pt x="288056" y="502648"/>
                      <a:pt x="542085" y="266114"/>
                      <a:pt x="832735" y="82234"/>
                    </a:cubicBezTo>
                    <a:lnTo>
                      <a:pt x="9767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59" name="Group 10"/>
              <p:cNvGrpSpPr/>
              <p:nvPr/>
            </p:nvGrpSpPr>
            <p:grpSpPr>
              <a:xfrm>
                <a:off x="2795401" y="4381292"/>
                <a:ext cx="834811" cy="1784558"/>
                <a:chOff x="2795401" y="4381292"/>
                <a:chExt cx="834811" cy="1784558"/>
              </a:xfrm>
            </p:grpSpPr>
            <p:sp>
              <p:nvSpPr>
                <p:cNvPr id="60" name="Freeform: Shape 11"/>
                <p:cNvSpPr/>
                <p:nvPr/>
              </p:nvSpPr>
              <p:spPr>
                <a:xfrm>
                  <a:off x="2795401" y="4381292"/>
                  <a:ext cx="645733" cy="1780015"/>
                </a:xfrm>
                <a:custGeom>
                  <a:avLst/>
                  <a:gdLst>
                    <a:gd name="connsiteX0" fmla="*/ 432025 w 538429"/>
                    <a:gd name="connsiteY0" fmla="*/ 0 h 1484224"/>
                    <a:gd name="connsiteX1" fmla="*/ 538429 w 538429"/>
                    <a:gd name="connsiteY1" fmla="*/ 61432 h 1484224"/>
                    <a:gd name="connsiteX2" fmla="*/ 461359 w 538429"/>
                    <a:gd name="connsiteY2" fmla="*/ 188876 h 1484224"/>
                    <a:gd name="connsiteX3" fmla="*/ 122880 w 538429"/>
                    <a:gd name="connsiteY3" fmla="*/ 1484223 h 1484224"/>
                    <a:gd name="connsiteX4" fmla="*/ 122880 w 538429"/>
                    <a:gd name="connsiteY4" fmla="*/ 1484224 h 1484224"/>
                    <a:gd name="connsiteX5" fmla="*/ 0 w 538429"/>
                    <a:gd name="connsiteY5" fmla="*/ 1484224 h 1484224"/>
                    <a:gd name="connsiteX6" fmla="*/ 354208 w 538429"/>
                    <a:gd name="connsiteY6" fmla="*/ 128679 h 1484224"/>
                    <a:gd name="connsiteX7" fmla="*/ 432025 w 538429"/>
                    <a:gd name="connsiteY7" fmla="*/ 0 h 1484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429" h="1484224">
                      <a:moveTo>
                        <a:pt x="432025" y="0"/>
                      </a:moveTo>
                      <a:lnTo>
                        <a:pt x="538429" y="61432"/>
                      </a:lnTo>
                      <a:lnTo>
                        <a:pt x="461359" y="188876"/>
                      </a:lnTo>
                      <a:cubicBezTo>
                        <a:pt x="245829" y="571697"/>
                        <a:pt x="122880" y="1013602"/>
                        <a:pt x="122880" y="1484223"/>
                      </a:cubicBezTo>
                      <a:lnTo>
                        <a:pt x="122880" y="1484224"/>
                      </a:lnTo>
                      <a:lnTo>
                        <a:pt x="0" y="1484224"/>
                      </a:lnTo>
                      <a:cubicBezTo>
                        <a:pt x="0" y="991732"/>
                        <a:pt x="128663" y="529291"/>
                        <a:pt x="354208" y="128679"/>
                      </a:cubicBezTo>
                      <a:lnTo>
                        <a:pt x="432025" y="0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61" name="Freeform: Shape 12"/>
                <p:cNvSpPr/>
                <p:nvPr/>
              </p:nvSpPr>
              <p:spPr>
                <a:xfrm>
                  <a:off x="3032421" y="4517991"/>
                  <a:ext cx="597791" cy="1647859"/>
                </a:xfrm>
                <a:custGeom>
                  <a:avLst/>
                  <a:gdLst>
                    <a:gd name="connsiteX0" fmla="*/ 432025 w 538429"/>
                    <a:gd name="connsiteY0" fmla="*/ 0 h 1484224"/>
                    <a:gd name="connsiteX1" fmla="*/ 538429 w 538429"/>
                    <a:gd name="connsiteY1" fmla="*/ 61432 h 1484224"/>
                    <a:gd name="connsiteX2" fmla="*/ 461359 w 538429"/>
                    <a:gd name="connsiteY2" fmla="*/ 188876 h 1484224"/>
                    <a:gd name="connsiteX3" fmla="*/ 122880 w 538429"/>
                    <a:gd name="connsiteY3" fmla="*/ 1484223 h 1484224"/>
                    <a:gd name="connsiteX4" fmla="*/ 122880 w 538429"/>
                    <a:gd name="connsiteY4" fmla="*/ 1484224 h 1484224"/>
                    <a:gd name="connsiteX5" fmla="*/ 0 w 538429"/>
                    <a:gd name="connsiteY5" fmla="*/ 1484224 h 1484224"/>
                    <a:gd name="connsiteX6" fmla="*/ 354208 w 538429"/>
                    <a:gd name="connsiteY6" fmla="*/ 128679 h 1484224"/>
                    <a:gd name="connsiteX7" fmla="*/ 432025 w 538429"/>
                    <a:gd name="connsiteY7" fmla="*/ 0 h 1484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429" h="1484224">
                      <a:moveTo>
                        <a:pt x="432025" y="0"/>
                      </a:moveTo>
                      <a:lnTo>
                        <a:pt x="538429" y="61432"/>
                      </a:lnTo>
                      <a:lnTo>
                        <a:pt x="461359" y="188876"/>
                      </a:lnTo>
                      <a:cubicBezTo>
                        <a:pt x="245829" y="571697"/>
                        <a:pt x="122880" y="1013602"/>
                        <a:pt x="122880" y="1484223"/>
                      </a:cubicBezTo>
                      <a:lnTo>
                        <a:pt x="122880" y="1484224"/>
                      </a:lnTo>
                      <a:lnTo>
                        <a:pt x="0" y="1484224"/>
                      </a:lnTo>
                      <a:cubicBezTo>
                        <a:pt x="0" y="991732"/>
                        <a:pt x="128663" y="529291"/>
                        <a:pt x="354208" y="128679"/>
                      </a:cubicBezTo>
                      <a:lnTo>
                        <a:pt x="432025" y="0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7" name="Group 13"/>
            <p:cNvGrpSpPr/>
            <p:nvPr/>
          </p:nvGrpSpPr>
          <p:grpSpPr>
            <a:xfrm>
              <a:off x="5641446" y="2314516"/>
              <a:ext cx="1022543" cy="967176"/>
              <a:chOff x="7521925" y="3256636"/>
              <a:chExt cx="1363390" cy="1289568"/>
            </a:xfrm>
          </p:grpSpPr>
          <p:sp>
            <p:nvSpPr>
              <p:cNvPr id="55" name="Freeform: Shape 14"/>
              <p:cNvSpPr/>
              <p:nvPr/>
            </p:nvSpPr>
            <p:spPr>
              <a:xfrm>
                <a:off x="7644956" y="3256636"/>
                <a:ext cx="1240359" cy="1155131"/>
              </a:xfrm>
              <a:custGeom>
                <a:avLst/>
                <a:gdLst>
                  <a:gd name="connsiteX0" fmla="*/ 61423 w 1034244"/>
                  <a:gd name="connsiteY0" fmla="*/ 0 h 963179"/>
                  <a:gd name="connsiteX1" fmla="*/ 186642 w 1034244"/>
                  <a:gd name="connsiteY1" fmla="*/ 73008 h 963179"/>
                  <a:gd name="connsiteX2" fmla="*/ 1017905 w 1034244"/>
                  <a:gd name="connsiteY2" fmla="*/ 874890 h 963179"/>
                  <a:gd name="connsiteX3" fmla="*/ 1034244 w 1034244"/>
                  <a:gd name="connsiteY3" fmla="*/ 901785 h 963179"/>
                  <a:gd name="connsiteX4" fmla="*/ 927907 w 1034244"/>
                  <a:gd name="connsiteY4" fmla="*/ 963179 h 963179"/>
                  <a:gd name="connsiteX5" fmla="*/ 916008 w 1034244"/>
                  <a:gd name="connsiteY5" fmla="*/ 943593 h 963179"/>
                  <a:gd name="connsiteX6" fmla="*/ 121660 w 1034244"/>
                  <a:gd name="connsiteY6" fmla="*/ 177321 h 963179"/>
                  <a:gd name="connsiteX7" fmla="*/ 0 w 1034244"/>
                  <a:gd name="connsiteY7" fmla="*/ 106388 h 963179"/>
                  <a:gd name="connsiteX8" fmla="*/ 61423 w 1034244"/>
                  <a:gd name="connsiteY8" fmla="*/ 0 h 9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4244" h="963179">
                    <a:moveTo>
                      <a:pt x="61423" y="0"/>
                    </a:moveTo>
                    <a:lnTo>
                      <a:pt x="186642" y="73008"/>
                    </a:lnTo>
                    <a:cubicBezTo>
                      <a:pt x="516793" y="279104"/>
                      <a:pt x="800352" y="552869"/>
                      <a:pt x="1017905" y="874890"/>
                    </a:cubicBezTo>
                    <a:lnTo>
                      <a:pt x="1034244" y="901785"/>
                    </a:lnTo>
                    <a:lnTo>
                      <a:pt x="927907" y="963179"/>
                    </a:lnTo>
                    <a:lnTo>
                      <a:pt x="916008" y="943593"/>
                    </a:lnTo>
                    <a:cubicBezTo>
                      <a:pt x="708116" y="635872"/>
                      <a:pt x="437150" y="374265"/>
                      <a:pt x="121660" y="177321"/>
                    </a:cubicBezTo>
                    <a:lnTo>
                      <a:pt x="0" y="106388"/>
                    </a:lnTo>
                    <a:lnTo>
                      <a:pt x="6142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6" name="Freeform: Shape 15"/>
              <p:cNvSpPr/>
              <p:nvPr/>
            </p:nvSpPr>
            <p:spPr>
              <a:xfrm>
                <a:off x="7521925" y="3476834"/>
                <a:ext cx="1148270" cy="1069370"/>
              </a:xfrm>
              <a:custGeom>
                <a:avLst/>
                <a:gdLst>
                  <a:gd name="connsiteX0" fmla="*/ 61423 w 1034244"/>
                  <a:gd name="connsiteY0" fmla="*/ 0 h 963179"/>
                  <a:gd name="connsiteX1" fmla="*/ 186642 w 1034244"/>
                  <a:gd name="connsiteY1" fmla="*/ 73008 h 963179"/>
                  <a:gd name="connsiteX2" fmla="*/ 1017905 w 1034244"/>
                  <a:gd name="connsiteY2" fmla="*/ 874890 h 963179"/>
                  <a:gd name="connsiteX3" fmla="*/ 1034244 w 1034244"/>
                  <a:gd name="connsiteY3" fmla="*/ 901785 h 963179"/>
                  <a:gd name="connsiteX4" fmla="*/ 927907 w 1034244"/>
                  <a:gd name="connsiteY4" fmla="*/ 963179 h 963179"/>
                  <a:gd name="connsiteX5" fmla="*/ 916008 w 1034244"/>
                  <a:gd name="connsiteY5" fmla="*/ 943593 h 963179"/>
                  <a:gd name="connsiteX6" fmla="*/ 121660 w 1034244"/>
                  <a:gd name="connsiteY6" fmla="*/ 177321 h 963179"/>
                  <a:gd name="connsiteX7" fmla="*/ 0 w 1034244"/>
                  <a:gd name="connsiteY7" fmla="*/ 106388 h 963179"/>
                  <a:gd name="connsiteX8" fmla="*/ 61423 w 1034244"/>
                  <a:gd name="connsiteY8" fmla="*/ 0 h 9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4244" h="963179">
                    <a:moveTo>
                      <a:pt x="61423" y="0"/>
                    </a:moveTo>
                    <a:lnTo>
                      <a:pt x="186642" y="73008"/>
                    </a:lnTo>
                    <a:cubicBezTo>
                      <a:pt x="516793" y="279104"/>
                      <a:pt x="800352" y="552869"/>
                      <a:pt x="1017905" y="874890"/>
                    </a:cubicBezTo>
                    <a:lnTo>
                      <a:pt x="1034244" y="901785"/>
                    </a:lnTo>
                    <a:lnTo>
                      <a:pt x="927907" y="963179"/>
                    </a:lnTo>
                    <a:lnTo>
                      <a:pt x="916008" y="943593"/>
                    </a:lnTo>
                    <a:cubicBezTo>
                      <a:pt x="708116" y="635872"/>
                      <a:pt x="437150" y="374265"/>
                      <a:pt x="121660" y="177321"/>
                    </a:cubicBezTo>
                    <a:lnTo>
                      <a:pt x="0" y="106388"/>
                    </a:lnTo>
                    <a:lnTo>
                      <a:pt x="6142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8" name="Group 16"/>
            <p:cNvGrpSpPr/>
            <p:nvPr/>
          </p:nvGrpSpPr>
          <p:grpSpPr>
            <a:xfrm>
              <a:off x="6438093" y="3158010"/>
              <a:ext cx="640821" cy="1335837"/>
              <a:chOff x="8584122" y="4381292"/>
              <a:chExt cx="854428" cy="1781116"/>
            </a:xfrm>
          </p:grpSpPr>
          <p:sp>
            <p:nvSpPr>
              <p:cNvPr id="53" name="Freeform: Shape 17"/>
              <p:cNvSpPr/>
              <p:nvPr/>
            </p:nvSpPr>
            <p:spPr>
              <a:xfrm>
                <a:off x="8792339" y="4381292"/>
                <a:ext cx="646211" cy="1776297"/>
              </a:xfrm>
              <a:custGeom>
                <a:avLst/>
                <a:gdLst>
                  <a:gd name="connsiteX0" fmla="*/ 106337 w 538828"/>
                  <a:gd name="connsiteY0" fmla="*/ 0 h 1481124"/>
                  <a:gd name="connsiteX1" fmla="*/ 204856 w 538828"/>
                  <a:gd name="connsiteY1" fmla="*/ 162168 h 1481124"/>
                  <a:gd name="connsiteX2" fmla="*/ 538828 w 538828"/>
                  <a:gd name="connsiteY2" fmla="*/ 1481124 h 1481124"/>
                  <a:gd name="connsiteX3" fmla="*/ 415945 w 538828"/>
                  <a:gd name="connsiteY3" fmla="*/ 1481124 h 1481124"/>
                  <a:gd name="connsiteX4" fmla="*/ 415945 w 538828"/>
                  <a:gd name="connsiteY4" fmla="*/ 1481123 h 1481124"/>
                  <a:gd name="connsiteX5" fmla="*/ 96804 w 538828"/>
                  <a:gd name="connsiteY5" fmla="*/ 220739 h 1481124"/>
                  <a:gd name="connsiteX6" fmla="*/ 0 w 538828"/>
                  <a:gd name="connsiteY6" fmla="*/ 61394 h 1481124"/>
                  <a:gd name="connsiteX7" fmla="*/ 106337 w 538828"/>
                  <a:gd name="connsiteY7" fmla="*/ 0 h 1481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8828" h="1481124">
                    <a:moveTo>
                      <a:pt x="106337" y="0"/>
                    </a:moveTo>
                    <a:lnTo>
                      <a:pt x="204856" y="162168"/>
                    </a:lnTo>
                    <a:cubicBezTo>
                      <a:pt x="417845" y="554245"/>
                      <a:pt x="538828" y="1003556"/>
                      <a:pt x="538828" y="1481124"/>
                    </a:cubicBezTo>
                    <a:lnTo>
                      <a:pt x="415945" y="1481124"/>
                    </a:lnTo>
                    <a:lnTo>
                      <a:pt x="415945" y="1481123"/>
                    </a:lnTo>
                    <a:cubicBezTo>
                      <a:pt x="415945" y="1024763"/>
                      <a:pt x="300335" y="595405"/>
                      <a:pt x="96804" y="220739"/>
                    </a:cubicBezTo>
                    <a:lnTo>
                      <a:pt x="0" y="61394"/>
                    </a:lnTo>
                    <a:lnTo>
                      <a:pt x="1063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4" name="Freeform: Shape 18"/>
              <p:cNvSpPr/>
              <p:nvPr/>
            </p:nvSpPr>
            <p:spPr>
              <a:xfrm>
                <a:off x="8584122" y="4517991"/>
                <a:ext cx="598233" cy="1644417"/>
              </a:xfrm>
              <a:custGeom>
                <a:avLst/>
                <a:gdLst>
                  <a:gd name="connsiteX0" fmla="*/ 106337 w 538828"/>
                  <a:gd name="connsiteY0" fmla="*/ 0 h 1481124"/>
                  <a:gd name="connsiteX1" fmla="*/ 204856 w 538828"/>
                  <a:gd name="connsiteY1" fmla="*/ 162168 h 1481124"/>
                  <a:gd name="connsiteX2" fmla="*/ 538828 w 538828"/>
                  <a:gd name="connsiteY2" fmla="*/ 1481124 h 1481124"/>
                  <a:gd name="connsiteX3" fmla="*/ 415945 w 538828"/>
                  <a:gd name="connsiteY3" fmla="*/ 1481124 h 1481124"/>
                  <a:gd name="connsiteX4" fmla="*/ 415945 w 538828"/>
                  <a:gd name="connsiteY4" fmla="*/ 1481123 h 1481124"/>
                  <a:gd name="connsiteX5" fmla="*/ 96804 w 538828"/>
                  <a:gd name="connsiteY5" fmla="*/ 220739 h 1481124"/>
                  <a:gd name="connsiteX6" fmla="*/ 0 w 538828"/>
                  <a:gd name="connsiteY6" fmla="*/ 61394 h 1481124"/>
                  <a:gd name="connsiteX7" fmla="*/ 106337 w 538828"/>
                  <a:gd name="connsiteY7" fmla="*/ 0 h 1481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8828" h="1481124">
                    <a:moveTo>
                      <a:pt x="106337" y="0"/>
                    </a:moveTo>
                    <a:lnTo>
                      <a:pt x="204856" y="162168"/>
                    </a:lnTo>
                    <a:cubicBezTo>
                      <a:pt x="417845" y="554245"/>
                      <a:pt x="538828" y="1003556"/>
                      <a:pt x="538828" y="1481124"/>
                    </a:cubicBezTo>
                    <a:lnTo>
                      <a:pt x="415945" y="1481124"/>
                    </a:lnTo>
                    <a:lnTo>
                      <a:pt x="415945" y="1481123"/>
                    </a:lnTo>
                    <a:cubicBezTo>
                      <a:pt x="415945" y="1024763"/>
                      <a:pt x="300335" y="595405"/>
                      <a:pt x="96804" y="220739"/>
                    </a:cubicBezTo>
                    <a:lnTo>
                      <a:pt x="0" y="61394"/>
                    </a:lnTo>
                    <a:lnTo>
                      <a:pt x="1063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9" name="Straight Connector 19"/>
            <p:cNvCxnSpPr/>
            <p:nvPr/>
          </p:nvCxnSpPr>
          <p:spPr>
            <a:xfrm>
              <a:off x="1323511" y="4496428"/>
              <a:ext cx="6496681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20"/>
            <p:cNvSpPr/>
            <p:nvPr/>
          </p:nvSpPr>
          <p:spPr>
            <a:xfrm>
              <a:off x="5405893" y="2161419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1" name="Oval 21"/>
            <p:cNvSpPr/>
            <p:nvPr/>
          </p:nvSpPr>
          <p:spPr>
            <a:xfrm>
              <a:off x="6269757" y="2939391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12" name="Group 22"/>
            <p:cNvGrpSpPr/>
            <p:nvPr/>
          </p:nvGrpSpPr>
          <p:grpSpPr>
            <a:xfrm>
              <a:off x="2337150" y="2939391"/>
              <a:ext cx="563376" cy="563376"/>
              <a:chOff x="3116200" y="4089802"/>
              <a:chExt cx="751168" cy="751168"/>
            </a:xfrm>
          </p:grpSpPr>
          <p:sp>
            <p:nvSpPr>
              <p:cNvPr id="49" name="Oval 23"/>
              <p:cNvSpPr/>
              <p:nvPr/>
            </p:nvSpPr>
            <p:spPr>
              <a:xfrm>
                <a:off x="3116200" y="4089802"/>
                <a:ext cx="751168" cy="751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50" name="Group 24"/>
              <p:cNvGrpSpPr/>
              <p:nvPr/>
            </p:nvGrpSpPr>
            <p:grpSpPr>
              <a:xfrm>
                <a:off x="3156702" y="4130305"/>
                <a:ext cx="670163" cy="670163"/>
                <a:chOff x="3654456" y="4189619"/>
                <a:chExt cx="558800" cy="558800"/>
              </a:xfrm>
            </p:grpSpPr>
            <p:sp>
              <p:nvSpPr>
                <p:cNvPr id="51" name="Oval 25"/>
                <p:cNvSpPr/>
                <p:nvPr/>
              </p:nvSpPr>
              <p:spPr>
                <a:xfrm>
                  <a:off x="3654456" y="4189619"/>
                  <a:ext cx="558800" cy="558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52" name="Freeform: Shape 26"/>
                <p:cNvSpPr/>
                <p:nvPr/>
              </p:nvSpPr>
              <p:spPr bwMode="auto">
                <a:xfrm>
                  <a:off x="3792664" y="4339529"/>
                  <a:ext cx="305203" cy="305203"/>
                </a:xfrm>
                <a:custGeom>
                  <a:avLst/>
                  <a:gdLst>
                    <a:gd name="T0" fmla="*/ 96 w 176"/>
                    <a:gd name="T1" fmla="*/ 124 h 176"/>
                    <a:gd name="T2" fmla="*/ 92 w 176"/>
                    <a:gd name="T3" fmla="*/ 120 h 176"/>
                    <a:gd name="T4" fmla="*/ 89 w 176"/>
                    <a:gd name="T5" fmla="*/ 121 h 176"/>
                    <a:gd name="T6" fmla="*/ 65 w 176"/>
                    <a:gd name="T7" fmla="*/ 145 h 176"/>
                    <a:gd name="T8" fmla="*/ 64 w 176"/>
                    <a:gd name="T9" fmla="*/ 148 h 176"/>
                    <a:gd name="T10" fmla="*/ 68 w 176"/>
                    <a:gd name="T11" fmla="*/ 152 h 176"/>
                    <a:gd name="T12" fmla="*/ 82 w 176"/>
                    <a:gd name="T13" fmla="*/ 152 h 176"/>
                    <a:gd name="T14" fmla="*/ 65 w 176"/>
                    <a:gd name="T15" fmla="*/ 169 h 176"/>
                    <a:gd name="T16" fmla="*/ 64 w 176"/>
                    <a:gd name="T17" fmla="*/ 172 h 176"/>
                    <a:gd name="T18" fmla="*/ 68 w 176"/>
                    <a:gd name="T19" fmla="*/ 176 h 176"/>
                    <a:gd name="T20" fmla="*/ 71 w 176"/>
                    <a:gd name="T21" fmla="*/ 175 h 176"/>
                    <a:gd name="T22" fmla="*/ 95 w 176"/>
                    <a:gd name="T23" fmla="*/ 151 h 176"/>
                    <a:gd name="T24" fmla="*/ 96 w 176"/>
                    <a:gd name="T25" fmla="*/ 148 h 176"/>
                    <a:gd name="T26" fmla="*/ 92 w 176"/>
                    <a:gd name="T27" fmla="*/ 144 h 176"/>
                    <a:gd name="T28" fmla="*/ 92 w 176"/>
                    <a:gd name="T29" fmla="*/ 144 h 176"/>
                    <a:gd name="T30" fmla="*/ 78 w 176"/>
                    <a:gd name="T31" fmla="*/ 144 h 176"/>
                    <a:gd name="T32" fmla="*/ 95 w 176"/>
                    <a:gd name="T33" fmla="*/ 127 h 176"/>
                    <a:gd name="T34" fmla="*/ 96 w 176"/>
                    <a:gd name="T35" fmla="*/ 124 h 176"/>
                    <a:gd name="T36" fmla="*/ 152 w 176"/>
                    <a:gd name="T37" fmla="*/ 41 h 176"/>
                    <a:gd name="T38" fmla="*/ 152 w 176"/>
                    <a:gd name="T39" fmla="*/ 40 h 176"/>
                    <a:gd name="T40" fmla="*/ 128 w 176"/>
                    <a:gd name="T41" fmla="*/ 16 h 176"/>
                    <a:gd name="T42" fmla="*/ 112 w 176"/>
                    <a:gd name="T43" fmla="*/ 22 h 176"/>
                    <a:gd name="T44" fmla="*/ 72 w 176"/>
                    <a:gd name="T45" fmla="*/ 0 h 176"/>
                    <a:gd name="T46" fmla="*/ 25 w 176"/>
                    <a:gd name="T47" fmla="*/ 41 h 176"/>
                    <a:gd name="T48" fmla="*/ 0 w 176"/>
                    <a:gd name="T49" fmla="*/ 72 h 176"/>
                    <a:gd name="T50" fmla="*/ 32 w 176"/>
                    <a:gd name="T51" fmla="*/ 104 h 176"/>
                    <a:gd name="T52" fmla="*/ 144 w 176"/>
                    <a:gd name="T53" fmla="*/ 104 h 176"/>
                    <a:gd name="T54" fmla="*/ 176 w 176"/>
                    <a:gd name="T55" fmla="*/ 72 h 176"/>
                    <a:gd name="T56" fmla="*/ 152 w 176"/>
                    <a:gd name="T57" fmla="*/ 41 h 176"/>
                    <a:gd name="T58" fmla="*/ 144 w 176"/>
                    <a:gd name="T59" fmla="*/ 96 h 176"/>
                    <a:gd name="T60" fmla="*/ 32 w 176"/>
                    <a:gd name="T61" fmla="*/ 96 h 176"/>
                    <a:gd name="T62" fmla="*/ 8 w 176"/>
                    <a:gd name="T63" fmla="*/ 72 h 176"/>
                    <a:gd name="T64" fmla="*/ 26 w 176"/>
                    <a:gd name="T65" fmla="*/ 49 h 176"/>
                    <a:gd name="T66" fmla="*/ 32 w 176"/>
                    <a:gd name="T67" fmla="*/ 42 h 176"/>
                    <a:gd name="T68" fmla="*/ 72 w 176"/>
                    <a:gd name="T69" fmla="*/ 8 h 176"/>
                    <a:gd name="T70" fmla="*/ 102 w 176"/>
                    <a:gd name="T71" fmla="*/ 22 h 176"/>
                    <a:gd name="T72" fmla="*/ 111 w 176"/>
                    <a:gd name="T73" fmla="*/ 30 h 176"/>
                    <a:gd name="T74" fmla="*/ 112 w 176"/>
                    <a:gd name="T75" fmla="*/ 30 h 176"/>
                    <a:gd name="T76" fmla="*/ 117 w 176"/>
                    <a:gd name="T77" fmla="*/ 28 h 176"/>
                    <a:gd name="T78" fmla="*/ 128 w 176"/>
                    <a:gd name="T79" fmla="*/ 24 h 176"/>
                    <a:gd name="T80" fmla="*/ 144 w 176"/>
                    <a:gd name="T81" fmla="*/ 40 h 176"/>
                    <a:gd name="T82" fmla="*/ 144 w 176"/>
                    <a:gd name="T83" fmla="*/ 41 h 176"/>
                    <a:gd name="T84" fmla="*/ 150 w 176"/>
                    <a:gd name="T85" fmla="*/ 49 h 176"/>
                    <a:gd name="T86" fmla="*/ 168 w 176"/>
                    <a:gd name="T87" fmla="*/ 72 h 176"/>
                    <a:gd name="T88" fmla="*/ 144 w 176"/>
                    <a:gd name="T89" fmla="*/ 9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76" h="176">
                      <a:moveTo>
                        <a:pt x="96" y="124"/>
                      </a:moveTo>
                      <a:cubicBezTo>
                        <a:pt x="96" y="122"/>
                        <a:pt x="94" y="120"/>
                        <a:pt x="92" y="120"/>
                      </a:cubicBezTo>
                      <a:cubicBezTo>
                        <a:pt x="91" y="120"/>
                        <a:pt x="90" y="120"/>
                        <a:pt x="89" y="121"/>
                      </a:cubicBezTo>
                      <a:cubicBezTo>
                        <a:pt x="65" y="145"/>
                        <a:pt x="65" y="145"/>
                        <a:pt x="65" y="145"/>
                      </a:cubicBezTo>
                      <a:cubicBezTo>
                        <a:pt x="64" y="146"/>
                        <a:pt x="64" y="147"/>
                        <a:pt x="64" y="148"/>
                      </a:cubicBezTo>
                      <a:cubicBezTo>
                        <a:pt x="64" y="150"/>
                        <a:pt x="66" y="152"/>
                        <a:pt x="68" y="152"/>
                      </a:cubicBezTo>
                      <a:cubicBezTo>
                        <a:pt x="82" y="152"/>
                        <a:pt x="82" y="152"/>
                        <a:pt x="82" y="152"/>
                      </a:cubicBezTo>
                      <a:cubicBezTo>
                        <a:pt x="65" y="169"/>
                        <a:pt x="65" y="169"/>
                        <a:pt x="65" y="169"/>
                      </a:cubicBezTo>
                      <a:cubicBezTo>
                        <a:pt x="64" y="170"/>
                        <a:pt x="64" y="171"/>
                        <a:pt x="64" y="172"/>
                      </a:cubicBezTo>
                      <a:cubicBezTo>
                        <a:pt x="64" y="174"/>
                        <a:pt x="66" y="176"/>
                        <a:pt x="68" y="176"/>
                      </a:cubicBezTo>
                      <a:cubicBezTo>
                        <a:pt x="69" y="176"/>
                        <a:pt x="70" y="176"/>
                        <a:pt x="71" y="175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6" y="150"/>
                        <a:pt x="96" y="149"/>
                        <a:pt x="96" y="148"/>
                      </a:cubicBezTo>
                      <a:cubicBezTo>
                        <a:pt x="96" y="146"/>
                        <a:pt x="94" y="144"/>
                        <a:pt x="92" y="144"/>
                      </a:cubicBezTo>
                      <a:cubicBezTo>
                        <a:pt x="92" y="144"/>
                        <a:pt x="92" y="144"/>
                        <a:pt x="92" y="144"/>
                      </a:cubicBezTo>
                      <a:cubicBezTo>
                        <a:pt x="78" y="144"/>
                        <a:pt x="78" y="144"/>
                        <a:pt x="78" y="144"/>
                      </a:cubicBezTo>
                      <a:cubicBezTo>
                        <a:pt x="95" y="127"/>
                        <a:pt x="95" y="127"/>
                        <a:pt x="95" y="127"/>
                      </a:cubicBezTo>
                      <a:cubicBezTo>
                        <a:pt x="96" y="126"/>
                        <a:pt x="96" y="125"/>
                        <a:pt x="96" y="124"/>
                      </a:cubicBezTo>
                      <a:moveTo>
                        <a:pt x="152" y="41"/>
                      </a:moveTo>
                      <a:cubicBezTo>
                        <a:pt x="152" y="41"/>
                        <a:pt x="152" y="40"/>
                        <a:pt x="152" y="40"/>
                      </a:cubicBezTo>
                      <a:cubicBezTo>
                        <a:pt x="152" y="27"/>
                        <a:pt x="141" y="16"/>
                        <a:pt x="128" y="16"/>
                      </a:cubicBezTo>
                      <a:cubicBezTo>
                        <a:pt x="122" y="16"/>
                        <a:pt x="116" y="18"/>
                        <a:pt x="112" y="22"/>
                      </a:cubicBezTo>
                      <a:cubicBezTo>
                        <a:pt x="104" y="9"/>
                        <a:pt x="89" y="0"/>
                        <a:pt x="72" y="0"/>
                      </a:cubicBezTo>
                      <a:cubicBezTo>
                        <a:pt x="48" y="0"/>
                        <a:pt x="28" y="18"/>
                        <a:pt x="25" y="41"/>
                      </a:cubicBezTo>
                      <a:cubicBezTo>
                        <a:pt x="10" y="44"/>
                        <a:pt x="0" y="57"/>
                        <a:pt x="0" y="72"/>
                      </a:cubicBezTo>
                      <a:cubicBezTo>
                        <a:pt x="0" y="90"/>
                        <a:pt x="14" y="104"/>
                        <a:pt x="32" y="104"/>
                      </a:cubicBezTo>
                      <a:cubicBezTo>
                        <a:pt x="144" y="104"/>
                        <a:pt x="144" y="104"/>
                        <a:pt x="144" y="104"/>
                      </a:cubicBezTo>
                      <a:cubicBezTo>
                        <a:pt x="162" y="104"/>
                        <a:pt x="176" y="90"/>
                        <a:pt x="176" y="72"/>
                      </a:cubicBezTo>
                      <a:cubicBezTo>
                        <a:pt x="176" y="57"/>
                        <a:pt x="166" y="45"/>
                        <a:pt x="152" y="41"/>
                      </a:cubicBezTo>
                      <a:moveTo>
                        <a:pt x="144" y="96"/>
                      </a:move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19" y="96"/>
                        <a:pt x="8" y="85"/>
                        <a:pt x="8" y="72"/>
                      </a:cubicBezTo>
                      <a:cubicBezTo>
                        <a:pt x="8" y="61"/>
                        <a:pt x="16" y="51"/>
                        <a:pt x="26" y="49"/>
                      </a:cubicBezTo>
                      <a:cubicBezTo>
                        <a:pt x="30" y="48"/>
                        <a:pt x="32" y="45"/>
                        <a:pt x="32" y="42"/>
                      </a:cubicBezTo>
                      <a:cubicBezTo>
                        <a:pt x="35" y="23"/>
                        <a:pt x="52" y="8"/>
                        <a:pt x="72" y="8"/>
                      </a:cubicBezTo>
                      <a:cubicBezTo>
                        <a:pt x="86" y="8"/>
                        <a:pt x="94" y="11"/>
                        <a:pt x="102" y="22"/>
                      </a:cubicBezTo>
                      <a:cubicBezTo>
                        <a:pt x="103" y="24"/>
                        <a:pt x="109" y="30"/>
                        <a:pt x="111" y="30"/>
                      </a:cubicBezTo>
                      <a:cubicBezTo>
                        <a:pt x="111" y="30"/>
                        <a:pt x="112" y="30"/>
                        <a:pt x="112" y="30"/>
                      </a:cubicBezTo>
                      <a:cubicBezTo>
                        <a:pt x="114" y="30"/>
                        <a:pt x="116" y="29"/>
                        <a:pt x="117" y="28"/>
                      </a:cubicBezTo>
                      <a:cubicBezTo>
                        <a:pt x="120" y="25"/>
                        <a:pt x="124" y="24"/>
                        <a:pt x="128" y="24"/>
                      </a:cubicBezTo>
                      <a:cubicBezTo>
                        <a:pt x="137" y="24"/>
                        <a:pt x="144" y="31"/>
                        <a:pt x="144" y="40"/>
                      </a:cubicBezTo>
                      <a:cubicBezTo>
                        <a:pt x="144" y="41"/>
                        <a:pt x="144" y="41"/>
                        <a:pt x="144" y="41"/>
                      </a:cubicBezTo>
                      <a:cubicBezTo>
                        <a:pt x="144" y="44"/>
                        <a:pt x="146" y="48"/>
                        <a:pt x="150" y="49"/>
                      </a:cubicBezTo>
                      <a:cubicBezTo>
                        <a:pt x="161" y="52"/>
                        <a:pt x="168" y="61"/>
                        <a:pt x="168" y="72"/>
                      </a:cubicBezTo>
                      <a:cubicBezTo>
                        <a:pt x="168" y="85"/>
                        <a:pt x="157" y="96"/>
                        <a:pt x="144" y="96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13" name="Group 27"/>
            <p:cNvGrpSpPr/>
            <p:nvPr/>
          </p:nvGrpSpPr>
          <p:grpSpPr>
            <a:xfrm>
              <a:off x="3182640" y="2161419"/>
              <a:ext cx="563376" cy="563376"/>
              <a:chOff x="4243519" y="3052505"/>
              <a:chExt cx="751168" cy="751168"/>
            </a:xfrm>
          </p:grpSpPr>
          <p:sp>
            <p:nvSpPr>
              <p:cNvPr id="45" name="Oval 28"/>
              <p:cNvSpPr/>
              <p:nvPr/>
            </p:nvSpPr>
            <p:spPr>
              <a:xfrm>
                <a:off x="4243519" y="3052505"/>
                <a:ext cx="751168" cy="751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46" name="Group 29"/>
              <p:cNvGrpSpPr/>
              <p:nvPr/>
            </p:nvGrpSpPr>
            <p:grpSpPr>
              <a:xfrm>
                <a:off x="4284021" y="3093007"/>
                <a:ext cx="670163" cy="670163"/>
                <a:chOff x="4622141" y="3293102"/>
                <a:chExt cx="558800" cy="558800"/>
              </a:xfrm>
            </p:grpSpPr>
            <p:sp>
              <p:nvSpPr>
                <p:cNvPr id="47" name="Oval 30"/>
                <p:cNvSpPr/>
                <p:nvPr/>
              </p:nvSpPr>
              <p:spPr>
                <a:xfrm>
                  <a:off x="4622141" y="3293102"/>
                  <a:ext cx="558800" cy="5588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48" name="Freeform: Shape 31"/>
                <p:cNvSpPr/>
                <p:nvPr/>
              </p:nvSpPr>
              <p:spPr bwMode="auto">
                <a:xfrm>
                  <a:off x="4762374" y="3429000"/>
                  <a:ext cx="267815" cy="267815"/>
                </a:xfrm>
                <a:custGeom>
                  <a:avLst/>
                  <a:gdLst>
                    <a:gd name="T0" fmla="*/ 156 w 176"/>
                    <a:gd name="T1" fmla="*/ 0 h 176"/>
                    <a:gd name="T2" fmla="*/ 136 w 176"/>
                    <a:gd name="T3" fmla="*/ 20 h 176"/>
                    <a:gd name="T4" fmla="*/ 152 w 176"/>
                    <a:gd name="T5" fmla="*/ 40 h 176"/>
                    <a:gd name="T6" fmla="*/ 152 w 176"/>
                    <a:gd name="T7" fmla="*/ 84 h 176"/>
                    <a:gd name="T8" fmla="*/ 108 w 176"/>
                    <a:gd name="T9" fmla="*/ 84 h 176"/>
                    <a:gd name="T10" fmla="*/ 88 w 176"/>
                    <a:gd name="T11" fmla="*/ 68 h 176"/>
                    <a:gd name="T12" fmla="*/ 68 w 176"/>
                    <a:gd name="T13" fmla="*/ 84 h 176"/>
                    <a:gd name="T14" fmla="*/ 20 w 176"/>
                    <a:gd name="T15" fmla="*/ 84 h 176"/>
                    <a:gd name="T16" fmla="*/ 16 w 176"/>
                    <a:gd name="T17" fmla="*/ 88 h 176"/>
                    <a:gd name="T18" fmla="*/ 16 w 176"/>
                    <a:gd name="T19" fmla="*/ 136 h 176"/>
                    <a:gd name="T20" fmla="*/ 0 w 176"/>
                    <a:gd name="T21" fmla="*/ 156 h 176"/>
                    <a:gd name="T22" fmla="*/ 20 w 176"/>
                    <a:gd name="T23" fmla="*/ 176 h 176"/>
                    <a:gd name="T24" fmla="*/ 40 w 176"/>
                    <a:gd name="T25" fmla="*/ 156 h 176"/>
                    <a:gd name="T26" fmla="*/ 24 w 176"/>
                    <a:gd name="T27" fmla="*/ 136 h 176"/>
                    <a:gd name="T28" fmla="*/ 24 w 176"/>
                    <a:gd name="T29" fmla="*/ 92 h 176"/>
                    <a:gd name="T30" fmla="*/ 68 w 176"/>
                    <a:gd name="T31" fmla="*/ 92 h 176"/>
                    <a:gd name="T32" fmla="*/ 88 w 176"/>
                    <a:gd name="T33" fmla="*/ 108 h 176"/>
                    <a:gd name="T34" fmla="*/ 108 w 176"/>
                    <a:gd name="T35" fmla="*/ 92 h 176"/>
                    <a:gd name="T36" fmla="*/ 156 w 176"/>
                    <a:gd name="T37" fmla="*/ 92 h 176"/>
                    <a:gd name="T38" fmla="*/ 160 w 176"/>
                    <a:gd name="T39" fmla="*/ 88 h 176"/>
                    <a:gd name="T40" fmla="*/ 160 w 176"/>
                    <a:gd name="T41" fmla="*/ 40 h 176"/>
                    <a:gd name="T42" fmla="*/ 176 w 176"/>
                    <a:gd name="T43" fmla="*/ 20 h 176"/>
                    <a:gd name="T44" fmla="*/ 156 w 176"/>
                    <a:gd name="T45" fmla="*/ 0 h 176"/>
                    <a:gd name="T46" fmla="*/ 32 w 176"/>
                    <a:gd name="T47" fmla="*/ 156 h 176"/>
                    <a:gd name="T48" fmla="*/ 20 w 176"/>
                    <a:gd name="T49" fmla="*/ 168 h 176"/>
                    <a:gd name="T50" fmla="*/ 8 w 176"/>
                    <a:gd name="T51" fmla="*/ 156 h 176"/>
                    <a:gd name="T52" fmla="*/ 20 w 176"/>
                    <a:gd name="T53" fmla="*/ 144 h 176"/>
                    <a:gd name="T54" fmla="*/ 32 w 176"/>
                    <a:gd name="T55" fmla="*/ 156 h 176"/>
                    <a:gd name="T56" fmla="*/ 88 w 176"/>
                    <a:gd name="T57" fmla="*/ 100 h 176"/>
                    <a:gd name="T58" fmla="*/ 76 w 176"/>
                    <a:gd name="T59" fmla="*/ 88 h 176"/>
                    <a:gd name="T60" fmla="*/ 88 w 176"/>
                    <a:gd name="T61" fmla="*/ 76 h 176"/>
                    <a:gd name="T62" fmla="*/ 100 w 176"/>
                    <a:gd name="T63" fmla="*/ 88 h 176"/>
                    <a:gd name="T64" fmla="*/ 88 w 176"/>
                    <a:gd name="T65" fmla="*/ 100 h 176"/>
                    <a:gd name="T66" fmla="*/ 156 w 176"/>
                    <a:gd name="T67" fmla="*/ 32 h 176"/>
                    <a:gd name="T68" fmla="*/ 144 w 176"/>
                    <a:gd name="T69" fmla="*/ 20 h 176"/>
                    <a:gd name="T70" fmla="*/ 156 w 176"/>
                    <a:gd name="T71" fmla="*/ 8 h 176"/>
                    <a:gd name="T72" fmla="*/ 168 w 176"/>
                    <a:gd name="T73" fmla="*/ 20 h 176"/>
                    <a:gd name="T74" fmla="*/ 156 w 176"/>
                    <a:gd name="T75" fmla="*/ 32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76" h="176">
                      <a:moveTo>
                        <a:pt x="156" y="0"/>
                      </a:moveTo>
                      <a:cubicBezTo>
                        <a:pt x="145" y="0"/>
                        <a:pt x="136" y="9"/>
                        <a:pt x="136" y="20"/>
                      </a:cubicBezTo>
                      <a:cubicBezTo>
                        <a:pt x="136" y="30"/>
                        <a:pt x="143" y="38"/>
                        <a:pt x="152" y="40"/>
                      </a:cubicBezTo>
                      <a:cubicBezTo>
                        <a:pt x="152" y="84"/>
                        <a:pt x="152" y="84"/>
                        <a:pt x="152" y="84"/>
                      </a:cubicBezTo>
                      <a:cubicBezTo>
                        <a:pt x="108" y="84"/>
                        <a:pt x="108" y="84"/>
                        <a:pt x="108" y="84"/>
                      </a:cubicBezTo>
                      <a:cubicBezTo>
                        <a:pt x="106" y="75"/>
                        <a:pt x="98" y="68"/>
                        <a:pt x="88" y="68"/>
                      </a:cubicBezTo>
                      <a:cubicBezTo>
                        <a:pt x="78" y="68"/>
                        <a:pt x="70" y="75"/>
                        <a:pt x="68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6" y="86"/>
                        <a:pt x="16" y="88"/>
                      </a:cubicBezTo>
                      <a:cubicBezTo>
                        <a:pt x="16" y="136"/>
                        <a:pt x="16" y="136"/>
                        <a:pt x="16" y="136"/>
                      </a:cubicBezTo>
                      <a:cubicBezTo>
                        <a:pt x="7" y="138"/>
                        <a:pt x="0" y="146"/>
                        <a:pt x="0" y="156"/>
                      </a:cubicBezTo>
                      <a:cubicBezTo>
                        <a:pt x="0" y="167"/>
                        <a:pt x="9" y="176"/>
                        <a:pt x="20" y="176"/>
                      </a:cubicBezTo>
                      <a:cubicBezTo>
                        <a:pt x="31" y="176"/>
                        <a:pt x="40" y="167"/>
                        <a:pt x="40" y="156"/>
                      </a:cubicBezTo>
                      <a:cubicBezTo>
                        <a:pt x="40" y="146"/>
                        <a:pt x="33" y="138"/>
                        <a:pt x="24" y="136"/>
                      </a:cubicBezTo>
                      <a:cubicBezTo>
                        <a:pt x="24" y="92"/>
                        <a:pt x="24" y="92"/>
                        <a:pt x="24" y="92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70" y="101"/>
                        <a:pt x="78" y="108"/>
                        <a:pt x="88" y="108"/>
                      </a:cubicBezTo>
                      <a:cubicBezTo>
                        <a:pt x="98" y="108"/>
                        <a:pt x="106" y="101"/>
                        <a:pt x="108" y="92"/>
                      </a:cubicBezTo>
                      <a:cubicBezTo>
                        <a:pt x="156" y="92"/>
                        <a:pt x="156" y="92"/>
                        <a:pt x="156" y="92"/>
                      </a:cubicBezTo>
                      <a:cubicBezTo>
                        <a:pt x="158" y="92"/>
                        <a:pt x="160" y="90"/>
                        <a:pt x="160" y="88"/>
                      </a:cubicBezTo>
                      <a:cubicBezTo>
                        <a:pt x="160" y="40"/>
                        <a:pt x="160" y="40"/>
                        <a:pt x="160" y="40"/>
                      </a:cubicBezTo>
                      <a:cubicBezTo>
                        <a:pt x="169" y="38"/>
                        <a:pt x="176" y="30"/>
                        <a:pt x="176" y="20"/>
                      </a:cubicBezTo>
                      <a:cubicBezTo>
                        <a:pt x="176" y="9"/>
                        <a:pt x="167" y="0"/>
                        <a:pt x="156" y="0"/>
                      </a:cubicBezTo>
                      <a:moveTo>
                        <a:pt x="32" y="156"/>
                      </a:moveTo>
                      <a:cubicBezTo>
                        <a:pt x="32" y="163"/>
                        <a:pt x="27" y="168"/>
                        <a:pt x="20" y="168"/>
                      </a:cubicBezTo>
                      <a:cubicBezTo>
                        <a:pt x="13" y="168"/>
                        <a:pt x="8" y="163"/>
                        <a:pt x="8" y="156"/>
                      </a:cubicBezTo>
                      <a:cubicBezTo>
                        <a:pt x="8" y="149"/>
                        <a:pt x="13" y="144"/>
                        <a:pt x="20" y="144"/>
                      </a:cubicBezTo>
                      <a:cubicBezTo>
                        <a:pt x="27" y="144"/>
                        <a:pt x="32" y="149"/>
                        <a:pt x="32" y="156"/>
                      </a:cubicBezTo>
                      <a:moveTo>
                        <a:pt x="88" y="100"/>
                      </a:moveTo>
                      <a:cubicBezTo>
                        <a:pt x="81" y="100"/>
                        <a:pt x="76" y="95"/>
                        <a:pt x="76" y="88"/>
                      </a:cubicBezTo>
                      <a:cubicBezTo>
                        <a:pt x="76" y="81"/>
                        <a:pt x="81" y="76"/>
                        <a:pt x="88" y="76"/>
                      </a:cubicBezTo>
                      <a:cubicBezTo>
                        <a:pt x="95" y="76"/>
                        <a:pt x="100" y="81"/>
                        <a:pt x="100" y="88"/>
                      </a:cubicBezTo>
                      <a:cubicBezTo>
                        <a:pt x="100" y="95"/>
                        <a:pt x="95" y="100"/>
                        <a:pt x="88" y="100"/>
                      </a:cubicBezTo>
                      <a:moveTo>
                        <a:pt x="156" y="32"/>
                      </a:moveTo>
                      <a:cubicBezTo>
                        <a:pt x="149" y="32"/>
                        <a:pt x="144" y="27"/>
                        <a:pt x="144" y="20"/>
                      </a:cubicBezTo>
                      <a:cubicBezTo>
                        <a:pt x="144" y="13"/>
                        <a:pt x="149" y="8"/>
                        <a:pt x="156" y="8"/>
                      </a:cubicBezTo>
                      <a:cubicBezTo>
                        <a:pt x="163" y="8"/>
                        <a:pt x="168" y="13"/>
                        <a:pt x="168" y="20"/>
                      </a:cubicBezTo>
                      <a:cubicBezTo>
                        <a:pt x="168" y="27"/>
                        <a:pt x="163" y="32"/>
                        <a:pt x="156" y="32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14" name="Group 32"/>
            <p:cNvGrpSpPr/>
            <p:nvPr/>
          </p:nvGrpSpPr>
          <p:grpSpPr>
            <a:xfrm>
              <a:off x="5436271" y="2191795"/>
              <a:ext cx="502622" cy="502622"/>
              <a:chOff x="7103113" y="3293102"/>
              <a:chExt cx="558800" cy="558800"/>
            </a:xfrm>
          </p:grpSpPr>
          <p:sp>
            <p:nvSpPr>
              <p:cNvPr id="43" name="Oval 33"/>
              <p:cNvSpPr/>
              <p:nvPr/>
            </p:nvSpPr>
            <p:spPr>
              <a:xfrm>
                <a:off x="7103113" y="3293102"/>
                <a:ext cx="558800" cy="558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4" name="Freeform: Shape 34"/>
              <p:cNvSpPr/>
              <p:nvPr/>
            </p:nvSpPr>
            <p:spPr bwMode="auto">
              <a:xfrm>
                <a:off x="7248606" y="3438595"/>
                <a:ext cx="267815" cy="267815"/>
              </a:xfrm>
              <a:custGeom>
                <a:avLst/>
                <a:gdLst>
                  <a:gd name="T0" fmla="*/ 88 w 176"/>
                  <a:gd name="T1" fmla="*/ 110 h 176"/>
                  <a:gd name="T2" fmla="*/ 51 w 176"/>
                  <a:gd name="T3" fmla="*/ 73 h 176"/>
                  <a:gd name="T4" fmla="*/ 48 w 176"/>
                  <a:gd name="T5" fmla="*/ 72 h 176"/>
                  <a:gd name="T6" fmla="*/ 44 w 176"/>
                  <a:gd name="T7" fmla="*/ 76 h 176"/>
                  <a:gd name="T8" fmla="*/ 45 w 176"/>
                  <a:gd name="T9" fmla="*/ 79 h 176"/>
                  <a:gd name="T10" fmla="*/ 85 w 176"/>
                  <a:gd name="T11" fmla="*/ 119 h 176"/>
                  <a:gd name="T12" fmla="*/ 88 w 176"/>
                  <a:gd name="T13" fmla="*/ 120 h 176"/>
                  <a:gd name="T14" fmla="*/ 91 w 176"/>
                  <a:gd name="T15" fmla="*/ 119 h 176"/>
                  <a:gd name="T16" fmla="*/ 91 w 176"/>
                  <a:gd name="T17" fmla="*/ 119 h 176"/>
                  <a:gd name="T18" fmla="*/ 158 w 176"/>
                  <a:gd name="T19" fmla="*/ 49 h 176"/>
                  <a:gd name="T20" fmla="*/ 158 w 176"/>
                  <a:gd name="T21" fmla="*/ 49 h 176"/>
                  <a:gd name="T22" fmla="*/ 163 w 176"/>
                  <a:gd name="T23" fmla="*/ 43 h 176"/>
                  <a:gd name="T24" fmla="*/ 163 w 176"/>
                  <a:gd name="T25" fmla="*/ 43 h 176"/>
                  <a:gd name="T26" fmla="*/ 175 w 176"/>
                  <a:gd name="T27" fmla="*/ 31 h 176"/>
                  <a:gd name="T28" fmla="*/ 175 w 176"/>
                  <a:gd name="T29" fmla="*/ 31 h 176"/>
                  <a:gd name="T30" fmla="*/ 176 w 176"/>
                  <a:gd name="T31" fmla="*/ 28 h 176"/>
                  <a:gd name="T32" fmla="*/ 172 w 176"/>
                  <a:gd name="T33" fmla="*/ 24 h 176"/>
                  <a:gd name="T34" fmla="*/ 169 w 176"/>
                  <a:gd name="T35" fmla="*/ 25 h 176"/>
                  <a:gd name="T36" fmla="*/ 169 w 176"/>
                  <a:gd name="T37" fmla="*/ 25 h 176"/>
                  <a:gd name="T38" fmla="*/ 159 w 176"/>
                  <a:gd name="T39" fmla="*/ 36 h 176"/>
                  <a:gd name="T40" fmla="*/ 159 w 176"/>
                  <a:gd name="T41" fmla="*/ 36 h 176"/>
                  <a:gd name="T42" fmla="*/ 153 w 176"/>
                  <a:gd name="T43" fmla="*/ 42 h 176"/>
                  <a:gd name="T44" fmla="*/ 153 w 176"/>
                  <a:gd name="T45" fmla="*/ 42 h 176"/>
                  <a:gd name="T46" fmla="*/ 88 w 176"/>
                  <a:gd name="T47" fmla="*/ 110 h 176"/>
                  <a:gd name="T48" fmla="*/ 169 w 176"/>
                  <a:gd name="T49" fmla="*/ 54 h 176"/>
                  <a:gd name="T50" fmla="*/ 163 w 176"/>
                  <a:gd name="T51" fmla="*/ 54 h 176"/>
                  <a:gd name="T52" fmla="*/ 162 w 176"/>
                  <a:gd name="T53" fmla="*/ 58 h 176"/>
                  <a:gd name="T54" fmla="*/ 162 w 176"/>
                  <a:gd name="T55" fmla="*/ 58 h 176"/>
                  <a:gd name="T56" fmla="*/ 168 w 176"/>
                  <a:gd name="T57" fmla="*/ 88 h 176"/>
                  <a:gd name="T58" fmla="*/ 88 w 176"/>
                  <a:gd name="T59" fmla="*/ 168 h 176"/>
                  <a:gd name="T60" fmla="*/ 8 w 176"/>
                  <a:gd name="T61" fmla="*/ 88 h 176"/>
                  <a:gd name="T62" fmla="*/ 88 w 176"/>
                  <a:gd name="T63" fmla="*/ 8 h 176"/>
                  <a:gd name="T64" fmla="*/ 146 w 176"/>
                  <a:gd name="T65" fmla="*/ 33 h 176"/>
                  <a:gd name="T66" fmla="*/ 146 w 176"/>
                  <a:gd name="T67" fmla="*/ 32 h 176"/>
                  <a:gd name="T68" fmla="*/ 151 w 176"/>
                  <a:gd name="T69" fmla="*/ 32 h 176"/>
                  <a:gd name="T70" fmla="*/ 151 w 176"/>
                  <a:gd name="T71" fmla="*/ 27 h 176"/>
                  <a:gd name="T72" fmla="*/ 151 w 176"/>
                  <a:gd name="T73" fmla="*/ 26 h 176"/>
                  <a:gd name="T74" fmla="*/ 88 w 176"/>
                  <a:gd name="T75" fmla="*/ 0 h 176"/>
                  <a:gd name="T76" fmla="*/ 0 w 176"/>
                  <a:gd name="T77" fmla="*/ 88 h 176"/>
                  <a:gd name="T78" fmla="*/ 88 w 176"/>
                  <a:gd name="T79" fmla="*/ 176 h 176"/>
                  <a:gd name="T80" fmla="*/ 176 w 176"/>
                  <a:gd name="T81" fmla="*/ 88 h 176"/>
                  <a:gd name="T82" fmla="*/ 170 w 176"/>
                  <a:gd name="T83" fmla="*/ 56 h 176"/>
                  <a:gd name="T84" fmla="*/ 169 w 176"/>
                  <a:gd name="T85" fmla="*/ 54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6" h="176">
                    <a:moveTo>
                      <a:pt x="88" y="110"/>
                    </a:move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2"/>
                      <a:pt x="49" y="72"/>
                      <a:pt x="48" y="72"/>
                    </a:cubicBezTo>
                    <a:cubicBezTo>
                      <a:pt x="46" y="72"/>
                      <a:pt x="44" y="74"/>
                      <a:pt x="44" y="76"/>
                    </a:cubicBezTo>
                    <a:cubicBezTo>
                      <a:pt x="44" y="77"/>
                      <a:pt x="44" y="78"/>
                      <a:pt x="45" y="79"/>
                    </a:cubicBezTo>
                    <a:cubicBezTo>
                      <a:pt x="85" y="119"/>
                      <a:pt x="85" y="119"/>
                      <a:pt x="85" y="119"/>
                    </a:cubicBezTo>
                    <a:cubicBezTo>
                      <a:pt x="86" y="120"/>
                      <a:pt x="87" y="120"/>
                      <a:pt x="88" y="120"/>
                    </a:cubicBezTo>
                    <a:cubicBezTo>
                      <a:pt x="89" y="120"/>
                      <a:pt x="90" y="120"/>
                      <a:pt x="91" y="119"/>
                    </a:cubicBezTo>
                    <a:cubicBezTo>
                      <a:pt x="91" y="119"/>
                      <a:pt x="91" y="119"/>
                      <a:pt x="91" y="119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63" y="43"/>
                      <a:pt x="163" y="43"/>
                      <a:pt x="163" y="43"/>
                    </a:cubicBezTo>
                    <a:cubicBezTo>
                      <a:pt x="163" y="43"/>
                      <a:pt x="163" y="43"/>
                      <a:pt x="163" y="43"/>
                    </a:cubicBezTo>
                    <a:cubicBezTo>
                      <a:pt x="175" y="31"/>
                      <a:pt x="175" y="31"/>
                      <a:pt x="175" y="31"/>
                    </a:cubicBezTo>
                    <a:cubicBezTo>
                      <a:pt x="175" y="31"/>
                      <a:pt x="175" y="31"/>
                      <a:pt x="175" y="31"/>
                    </a:cubicBezTo>
                    <a:cubicBezTo>
                      <a:pt x="176" y="30"/>
                      <a:pt x="176" y="29"/>
                      <a:pt x="176" y="28"/>
                    </a:cubicBezTo>
                    <a:cubicBezTo>
                      <a:pt x="176" y="26"/>
                      <a:pt x="174" y="24"/>
                      <a:pt x="172" y="24"/>
                    </a:cubicBezTo>
                    <a:cubicBezTo>
                      <a:pt x="171" y="24"/>
                      <a:pt x="170" y="24"/>
                      <a:pt x="169" y="25"/>
                    </a:cubicBezTo>
                    <a:cubicBezTo>
                      <a:pt x="169" y="25"/>
                      <a:pt x="169" y="25"/>
                      <a:pt x="169" y="25"/>
                    </a:cubicBezTo>
                    <a:cubicBezTo>
                      <a:pt x="159" y="36"/>
                      <a:pt x="159" y="36"/>
                      <a:pt x="159" y="36"/>
                    </a:cubicBezTo>
                    <a:cubicBezTo>
                      <a:pt x="159" y="36"/>
                      <a:pt x="159" y="36"/>
                      <a:pt x="159" y="36"/>
                    </a:cubicBezTo>
                    <a:cubicBezTo>
                      <a:pt x="153" y="42"/>
                      <a:pt x="153" y="42"/>
                      <a:pt x="153" y="42"/>
                    </a:cubicBezTo>
                    <a:cubicBezTo>
                      <a:pt x="153" y="42"/>
                      <a:pt x="153" y="42"/>
                      <a:pt x="153" y="42"/>
                    </a:cubicBezTo>
                    <a:lnTo>
                      <a:pt x="88" y="110"/>
                    </a:lnTo>
                    <a:close/>
                    <a:moveTo>
                      <a:pt x="169" y="54"/>
                    </a:moveTo>
                    <a:cubicBezTo>
                      <a:pt x="167" y="53"/>
                      <a:pt x="165" y="53"/>
                      <a:pt x="163" y="54"/>
                    </a:cubicBezTo>
                    <a:cubicBezTo>
                      <a:pt x="162" y="55"/>
                      <a:pt x="162" y="57"/>
                      <a:pt x="162" y="58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6" y="68"/>
                      <a:pt x="168" y="78"/>
                      <a:pt x="168" y="88"/>
                    </a:cubicBezTo>
                    <a:cubicBezTo>
                      <a:pt x="168" y="132"/>
                      <a:pt x="132" y="168"/>
                      <a:pt x="88" y="168"/>
                    </a:cubicBezTo>
                    <a:cubicBezTo>
                      <a:pt x="44" y="168"/>
                      <a:pt x="8" y="132"/>
                      <a:pt x="8" y="88"/>
                    </a:cubicBezTo>
                    <a:cubicBezTo>
                      <a:pt x="8" y="44"/>
                      <a:pt x="44" y="8"/>
                      <a:pt x="88" y="8"/>
                    </a:cubicBezTo>
                    <a:cubicBezTo>
                      <a:pt x="111" y="8"/>
                      <a:pt x="131" y="17"/>
                      <a:pt x="146" y="33"/>
                    </a:cubicBezTo>
                    <a:cubicBezTo>
                      <a:pt x="146" y="32"/>
                      <a:pt x="146" y="32"/>
                      <a:pt x="146" y="32"/>
                    </a:cubicBezTo>
                    <a:cubicBezTo>
                      <a:pt x="147" y="34"/>
                      <a:pt x="150" y="34"/>
                      <a:pt x="151" y="32"/>
                    </a:cubicBezTo>
                    <a:cubicBezTo>
                      <a:pt x="153" y="31"/>
                      <a:pt x="153" y="28"/>
                      <a:pt x="151" y="27"/>
                    </a:cubicBezTo>
                    <a:cubicBezTo>
                      <a:pt x="151" y="27"/>
                      <a:pt x="151" y="26"/>
                      <a:pt x="151" y="26"/>
                    </a:cubicBezTo>
                    <a:cubicBezTo>
                      <a:pt x="135" y="10"/>
                      <a:pt x="113" y="0"/>
                      <a:pt x="88" y="0"/>
                    </a:cubicBezTo>
                    <a:cubicBezTo>
                      <a:pt x="39" y="0"/>
                      <a:pt x="0" y="39"/>
                      <a:pt x="0" y="88"/>
                    </a:cubicBezTo>
                    <a:cubicBezTo>
                      <a:pt x="0" y="137"/>
                      <a:pt x="39" y="176"/>
                      <a:pt x="88" y="176"/>
                    </a:cubicBezTo>
                    <a:cubicBezTo>
                      <a:pt x="137" y="176"/>
                      <a:pt x="176" y="137"/>
                      <a:pt x="176" y="88"/>
                    </a:cubicBezTo>
                    <a:cubicBezTo>
                      <a:pt x="176" y="77"/>
                      <a:pt x="174" y="66"/>
                      <a:pt x="170" y="56"/>
                    </a:cubicBezTo>
                    <a:cubicBezTo>
                      <a:pt x="170" y="55"/>
                      <a:pt x="169" y="55"/>
                      <a:pt x="169" y="54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15" name="Group 35"/>
            <p:cNvGrpSpPr/>
            <p:nvPr/>
          </p:nvGrpSpPr>
          <p:grpSpPr>
            <a:xfrm>
              <a:off x="6303927" y="2969769"/>
              <a:ext cx="502622" cy="502622"/>
              <a:chOff x="8052323" y="4169373"/>
              <a:chExt cx="558800" cy="558800"/>
            </a:xfrm>
          </p:grpSpPr>
          <p:sp>
            <p:nvSpPr>
              <p:cNvPr id="41" name="Oval 36"/>
              <p:cNvSpPr/>
              <p:nvPr/>
            </p:nvSpPr>
            <p:spPr>
              <a:xfrm>
                <a:off x="8052323" y="4169373"/>
                <a:ext cx="558800" cy="558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Freeform: Shape 37"/>
              <p:cNvSpPr/>
              <p:nvPr/>
            </p:nvSpPr>
            <p:spPr bwMode="auto">
              <a:xfrm>
                <a:off x="8209059" y="4304822"/>
                <a:ext cx="245327" cy="279503"/>
              </a:xfrm>
              <a:custGeom>
                <a:avLst/>
                <a:gdLst>
                  <a:gd name="T0" fmla="*/ 152 w 304"/>
                  <a:gd name="T1" fmla="*/ 0 h 347"/>
                  <a:gd name="T2" fmla="*/ 0 w 304"/>
                  <a:gd name="T3" fmla="*/ 71 h 347"/>
                  <a:gd name="T4" fmla="*/ 0 w 304"/>
                  <a:gd name="T5" fmla="*/ 277 h 347"/>
                  <a:gd name="T6" fmla="*/ 152 w 304"/>
                  <a:gd name="T7" fmla="*/ 347 h 347"/>
                  <a:gd name="T8" fmla="*/ 304 w 304"/>
                  <a:gd name="T9" fmla="*/ 277 h 347"/>
                  <a:gd name="T10" fmla="*/ 304 w 304"/>
                  <a:gd name="T11" fmla="*/ 71 h 347"/>
                  <a:gd name="T12" fmla="*/ 152 w 304"/>
                  <a:gd name="T13" fmla="*/ 0 h 347"/>
                  <a:gd name="T14" fmla="*/ 282 w 304"/>
                  <a:gd name="T15" fmla="*/ 277 h 347"/>
                  <a:gd name="T16" fmla="*/ 152 w 304"/>
                  <a:gd name="T17" fmla="*/ 326 h 347"/>
                  <a:gd name="T18" fmla="*/ 22 w 304"/>
                  <a:gd name="T19" fmla="*/ 277 h 347"/>
                  <a:gd name="T20" fmla="*/ 22 w 304"/>
                  <a:gd name="T21" fmla="*/ 236 h 347"/>
                  <a:gd name="T22" fmla="*/ 152 w 304"/>
                  <a:gd name="T23" fmla="*/ 271 h 347"/>
                  <a:gd name="T24" fmla="*/ 282 w 304"/>
                  <a:gd name="T25" fmla="*/ 236 h 347"/>
                  <a:gd name="T26" fmla="*/ 282 w 304"/>
                  <a:gd name="T27" fmla="*/ 277 h 347"/>
                  <a:gd name="T28" fmla="*/ 282 w 304"/>
                  <a:gd name="T29" fmla="*/ 212 h 347"/>
                  <a:gd name="T30" fmla="*/ 282 w 304"/>
                  <a:gd name="T31" fmla="*/ 212 h 347"/>
                  <a:gd name="T32" fmla="*/ 282 w 304"/>
                  <a:gd name="T33" fmla="*/ 212 h 347"/>
                  <a:gd name="T34" fmla="*/ 152 w 304"/>
                  <a:gd name="T35" fmla="*/ 261 h 347"/>
                  <a:gd name="T36" fmla="*/ 22 w 304"/>
                  <a:gd name="T37" fmla="*/ 212 h 347"/>
                  <a:gd name="T38" fmla="*/ 22 w 304"/>
                  <a:gd name="T39" fmla="*/ 212 h 347"/>
                  <a:gd name="T40" fmla="*/ 22 w 304"/>
                  <a:gd name="T41" fmla="*/ 212 h 347"/>
                  <a:gd name="T42" fmla="*/ 22 w 304"/>
                  <a:gd name="T43" fmla="*/ 171 h 347"/>
                  <a:gd name="T44" fmla="*/ 152 w 304"/>
                  <a:gd name="T45" fmla="*/ 206 h 347"/>
                  <a:gd name="T46" fmla="*/ 282 w 304"/>
                  <a:gd name="T47" fmla="*/ 171 h 347"/>
                  <a:gd name="T48" fmla="*/ 282 w 304"/>
                  <a:gd name="T49" fmla="*/ 212 h 347"/>
                  <a:gd name="T50" fmla="*/ 282 w 304"/>
                  <a:gd name="T51" fmla="*/ 147 h 347"/>
                  <a:gd name="T52" fmla="*/ 282 w 304"/>
                  <a:gd name="T53" fmla="*/ 147 h 347"/>
                  <a:gd name="T54" fmla="*/ 282 w 304"/>
                  <a:gd name="T55" fmla="*/ 147 h 347"/>
                  <a:gd name="T56" fmla="*/ 152 w 304"/>
                  <a:gd name="T57" fmla="*/ 195 h 347"/>
                  <a:gd name="T58" fmla="*/ 22 w 304"/>
                  <a:gd name="T59" fmla="*/ 147 h 347"/>
                  <a:gd name="T60" fmla="*/ 22 w 304"/>
                  <a:gd name="T61" fmla="*/ 147 h 347"/>
                  <a:gd name="T62" fmla="*/ 22 w 304"/>
                  <a:gd name="T63" fmla="*/ 147 h 347"/>
                  <a:gd name="T64" fmla="*/ 22 w 304"/>
                  <a:gd name="T65" fmla="*/ 109 h 347"/>
                  <a:gd name="T66" fmla="*/ 152 w 304"/>
                  <a:gd name="T67" fmla="*/ 141 h 347"/>
                  <a:gd name="T68" fmla="*/ 282 w 304"/>
                  <a:gd name="T69" fmla="*/ 109 h 347"/>
                  <a:gd name="T70" fmla="*/ 282 w 304"/>
                  <a:gd name="T71" fmla="*/ 147 h 347"/>
                  <a:gd name="T72" fmla="*/ 152 w 304"/>
                  <a:gd name="T73" fmla="*/ 119 h 347"/>
                  <a:gd name="T74" fmla="*/ 22 w 304"/>
                  <a:gd name="T75" fmla="*/ 71 h 347"/>
                  <a:gd name="T76" fmla="*/ 152 w 304"/>
                  <a:gd name="T77" fmla="*/ 22 h 347"/>
                  <a:gd name="T78" fmla="*/ 282 w 304"/>
                  <a:gd name="T79" fmla="*/ 71 h 347"/>
                  <a:gd name="T80" fmla="*/ 152 w 304"/>
                  <a:gd name="T81" fmla="*/ 11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4" h="347">
                    <a:moveTo>
                      <a:pt x="152" y="0"/>
                    </a:moveTo>
                    <a:cubicBezTo>
                      <a:pt x="79" y="0"/>
                      <a:pt x="0" y="22"/>
                      <a:pt x="0" y="71"/>
                    </a:cubicBezTo>
                    <a:cubicBezTo>
                      <a:pt x="0" y="277"/>
                      <a:pt x="0" y="277"/>
                      <a:pt x="0" y="277"/>
                    </a:cubicBezTo>
                    <a:cubicBezTo>
                      <a:pt x="0" y="325"/>
                      <a:pt x="79" y="347"/>
                      <a:pt x="152" y="347"/>
                    </a:cubicBezTo>
                    <a:cubicBezTo>
                      <a:pt x="225" y="347"/>
                      <a:pt x="304" y="325"/>
                      <a:pt x="304" y="277"/>
                    </a:cubicBezTo>
                    <a:cubicBezTo>
                      <a:pt x="304" y="71"/>
                      <a:pt x="304" y="71"/>
                      <a:pt x="304" y="71"/>
                    </a:cubicBezTo>
                    <a:cubicBezTo>
                      <a:pt x="304" y="22"/>
                      <a:pt x="225" y="0"/>
                      <a:pt x="152" y="0"/>
                    </a:cubicBezTo>
                    <a:close/>
                    <a:moveTo>
                      <a:pt x="282" y="277"/>
                    </a:moveTo>
                    <a:cubicBezTo>
                      <a:pt x="282" y="304"/>
                      <a:pt x="224" y="326"/>
                      <a:pt x="152" y="326"/>
                    </a:cubicBezTo>
                    <a:cubicBezTo>
                      <a:pt x="80" y="326"/>
                      <a:pt x="22" y="304"/>
                      <a:pt x="22" y="277"/>
                    </a:cubicBezTo>
                    <a:cubicBezTo>
                      <a:pt x="22" y="236"/>
                      <a:pt x="22" y="236"/>
                      <a:pt x="22" y="236"/>
                    </a:cubicBezTo>
                    <a:cubicBezTo>
                      <a:pt x="44" y="259"/>
                      <a:pt x="98" y="271"/>
                      <a:pt x="152" y="271"/>
                    </a:cubicBezTo>
                    <a:cubicBezTo>
                      <a:pt x="206" y="271"/>
                      <a:pt x="260" y="259"/>
                      <a:pt x="282" y="236"/>
                    </a:cubicBezTo>
                    <a:lnTo>
                      <a:pt x="282" y="277"/>
                    </a:lnTo>
                    <a:close/>
                    <a:moveTo>
                      <a:pt x="282" y="212"/>
                    </a:move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39"/>
                      <a:pt x="224" y="261"/>
                      <a:pt x="152" y="261"/>
                    </a:cubicBezTo>
                    <a:cubicBezTo>
                      <a:pt x="80" y="261"/>
                      <a:pt x="22" y="239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171"/>
                      <a:pt x="22" y="171"/>
                      <a:pt x="22" y="171"/>
                    </a:cubicBezTo>
                    <a:cubicBezTo>
                      <a:pt x="44" y="194"/>
                      <a:pt x="98" y="206"/>
                      <a:pt x="152" y="206"/>
                    </a:cubicBezTo>
                    <a:cubicBezTo>
                      <a:pt x="206" y="206"/>
                      <a:pt x="260" y="194"/>
                      <a:pt x="282" y="171"/>
                    </a:cubicBezTo>
                    <a:lnTo>
                      <a:pt x="282" y="212"/>
                    </a:lnTo>
                    <a:close/>
                    <a:moveTo>
                      <a:pt x="282" y="147"/>
                    </a:move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74"/>
                      <a:pt x="224" y="195"/>
                      <a:pt x="152" y="195"/>
                    </a:cubicBezTo>
                    <a:cubicBezTo>
                      <a:pt x="80" y="195"/>
                      <a:pt x="22" y="174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50" y="131"/>
                      <a:pt x="102" y="141"/>
                      <a:pt x="152" y="141"/>
                    </a:cubicBezTo>
                    <a:cubicBezTo>
                      <a:pt x="202" y="141"/>
                      <a:pt x="254" y="131"/>
                      <a:pt x="282" y="109"/>
                    </a:cubicBezTo>
                    <a:lnTo>
                      <a:pt x="282" y="147"/>
                    </a:lnTo>
                    <a:close/>
                    <a:moveTo>
                      <a:pt x="152" y="119"/>
                    </a:moveTo>
                    <a:cubicBezTo>
                      <a:pt x="80" y="119"/>
                      <a:pt x="22" y="98"/>
                      <a:pt x="22" y="71"/>
                    </a:cubicBezTo>
                    <a:cubicBezTo>
                      <a:pt x="22" y="44"/>
                      <a:pt x="80" y="22"/>
                      <a:pt x="152" y="22"/>
                    </a:cubicBezTo>
                    <a:cubicBezTo>
                      <a:pt x="224" y="22"/>
                      <a:pt x="282" y="44"/>
                      <a:pt x="282" y="71"/>
                    </a:cubicBezTo>
                    <a:cubicBezTo>
                      <a:pt x="282" y="98"/>
                      <a:pt x="224" y="119"/>
                      <a:pt x="152" y="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sp>
          <p:nvSpPr>
            <p:cNvPr id="16" name="Oval 38"/>
            <p:cNvSpPr/>
            <p:nvPr/>
          </p:nvSpPr>
          <p:spPr>
            <a:xfrm>
              <a:off x="4261365" y="1865451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17" name="Group 39"/>
            <p:cNvGrpSpPr/>
            <p:nvPr/>
          </p:nvGrpSpPr>
          <p:grpSpPr>
            <a:xfrm>
              <a:off x="4291741" y="1892922"/>
              <a:ext cx="502622" cy="502622"/>
              <a:chOff x="5854236" y="2976687"/>
              <a:chExt cx="558800" cy="558800"/>
            </a:xfrm>
          </p:grpSpPr>
          <p:sp>
            <p:nvSpPr>
              <p:cNvPr id="39" name="Oval 40"/>
              <p:cNvSpPr/>
              <p:nvPr/>
            </p:nvSpPr>
            <p:spPr>
              <a:xfrm>
                <a:off x="5854236" y="2976687"/>
                <a:ext cx="558800" cy="558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Freeform: Shape 41"/>
              <p:cNvSpPr/>
              <p:nvPr/>
            </p:nvSpPr>
            <p:spPr bwMode="auto">
              <a:xfrm>
                <a:off x="5981782" y="3104233"/>
                <a:ext cx="303709" cy="303709"/>
              </a:xfrm>
              <a:custGeom>
                <a:avLst/>
                <a:gdLst>
                  <a:gd name="T0" fmla="*/ 44 w 176"/>
                  <a:gd name="T1" fmla="*/ 132 h 176"/>
                  <a:gd name="T2" fmla="*/ 78 w 176"/>
                  <a:gd name="T3" fmla="*/ 126 h 176"/>
                  <a:gd name="T4" fmla="*/ 170 w 176"/>
                  <a:gd name="T5" fmla="*/ 34 h 176"/>
                  <a:gd name="T6" fmla="*/ 176 w 176"/>
                  <a:gd name="T7" fmla="*/ 20 h 176"/>
                  <a:gd name="T8" fmla="*/ 156 w 176"/>
                  <a:gd name="T9" fmla="*/ 0 h 176"/>
                  <a:gd name="T10" fmla="*/ 142 w 176"/>
                  <a:gd name="T11" fmla="*/ 6 h 176"/>
                  <a:gd name="T12" fmla="*/ 50 w 176"/>
                  <a:gd name="T13" fmla="*/ 98 h 176"/>
                  <a:gd name="T14" fmla="*/ 44 w 176"/>
                  <a:gd name="T15" fmla="*/ 132 h 176"/>
                  <a:gd name="T16" fmla="*/ 148 w 176"/>
                  <a:gd name="T17" fmla="*/ 12 h 176"/>
                  <a:gd name="T18" fmla="*/ 156 w 176"/>
                  <a:gd name="T19" fmla="*/ 8 h 176"/>
                  <a:gd name="T20" fmla="*/ 168 w 176"/>
                  <a:gd name="T21" fmla="*/ 20 h 176"/>
                  <a:gd name="T22" fmla="*/ 164 w 176"/>
                  <a:gd name="T23" fmla="*/ 28 h 176"/>
                  <a:gd name="T24" fmla="*/ 159 w 176"/>
                  <a:gd name="T25" fmla="*/ 34 h 176"/>
                  <a:gd name="T26" fmla="*/ 142 w 176"/>
                  <a:gd name="T27" fmla="*/ 17 h 176"/>
                  <a:gd name="T28" fmla="*/ 148 w 176"/>
                  <a:gd name="T29" fmla="*/ 12 h 176"/>
                  <a:gd name="T30" fmla="*/ 137 w 176"/>
                  <a:gd name="T31" fmla="*/ 22 h 176"/>
                  <a:gd name="T32" fmla="*/ 154 w 176"/>
                  <a:gd name="T33" fmla="*/ 39 h 176"/>
                  <a:gd name="T34" fmla="*/ 80 w 176"/>
                  <a:gd name="T35" fmla="*/ 113 h 176"/>
                  <a:gd name="T36" fmla="*/ 80 w 176"/>
                  <a:gd name="T37" fmla="*/ 96 h 176"/>
                  <a:gd name="T38" fmla="*/ 63 w 176"/>
                  <a:gd name="T39" fmla="*/ 96 h 176"/>
                  <a:gd name="T40" fmla="*/ 137 w 176"/>
                  <a:gd name="T41" fmla="*/ 22 h 176"/>
                  <a:gd name="T42" fmla="*/ 57 w 176"/>
                  <a:gd name="T43" fmla="*/ 104 h 176"/>
                  <a:gd name="T44" fmla="*/ 72 w 176"/>
                  <a:gd name="T45" fmla="*/ 104 h 176"/>
                  <a:gd name="T46" fmla="*/ 72 w 176"/>
                  <a:gd name="T47" fmla="*/ 119 h 176"/>
                  <a:gd name="T48" fmla="*/ 54 w 176"/>
                  <a:gd name="T49" fmla="*/ 122 h 176"/>
                  <a:gd name="T50" fmla="*/ 57 w 176"/>
                  <a:gd name="T51" fmla="*/ 104 h 176"/>
                  <a:gd name="T52" fmla="*/ 172 w 176"/>
                  <a:gd name="T53" fmla="*/ 60 h 176"/>
                  <a:gd name="T54" fmla="*/ 168 w 176"/>
                  <a:gd name="T55" fmla="*/ 64 h 176"/>
                  <a:gd name="T56" fmla="*/ 168 w 176"/>
                  <a:gd name="T57" fmla="*/ 152 h 176"/>
                  <a:gd name="T58" fmla="*/ 152 w 176"/>
                  <a:gd name="T59" fmla="*/ 168 h 176"/>
                  <a:gd name="T60" fmla="*/ 24 w 176"/>
                  <a:gd name="T61" fmla="*/ 168 h 176"/>
                  <a:gd name="T62" fmla="*/ 8 w 176"/>
                  <a:gd name="T63" fmla="*/ 152 h 176"/>
                  <a:gd name="T64" fmla="*/ 8 w 176"/>
                  <a:gd name="T65" fmla="*/ 24 h 176"/>
                  <a:gd name="T66" fmla="*/ 24 w 176"/>
                  <a:gd name="T67" fmla="*/ 8 h 176"/>
                  <a:gd name="T68" fmla="*/ 112 w 176"/>
                  <a:gd name="T69" fmla="*/ 8 h 176"/>
                  <a:gd name="T70" fmla="*/ 116 w 176"/>
                  <a:gd name="T71" fmla="*/ 4 h 176"/>
                  <a:gd name="T72" fmla="*/ 112 w 176"/>
                  <a:gd name="T73" fmla="*/ 0 h 176"/>
                  <a:gd name="T74" fmla="*/ 24 w 176"/>
                  <a:gd name="T75" fmla="*/ 0 h 176"/>
                  <a:gd name="T76" fmla="*/ 0 w 176"/>
                  <a:gd name="T77" fmla="*/ 24 h 176"/>
                  <a:gd name="T78" fmla="*/ 0 w 176"/>
                  <a:gd name="T79" fmla="*/ 152 h 176"/>
                  <a:gd name="T80" fmla="*/ 24 w 176"/>
                  <a:gd name="T81" fmla="*/ 176 h 176"/>
                  <a:gd name="T82" fmla="*/ 152 w 176"/>
                  <a:gd name="T83" fmla="*/ 176 h 176"/>
                  <a:gd name="T84" fmla="*/ 176 w 176"/>
                  <a:gd name="T85" fmla="*/ 152 h 176"/>
                  <a:gd name="T86" fmla="*/ 176 w 176"/>
                  <a:gd name="T87" fmla="*/ 64 h 176"/>
                  <a:gd name="T88" fmla="*/ 172 w 176"/>
                  <a:gd name="T89" fmla="*/ 6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6" h="176">
                    <a:moveTo>
                      <a:pt x="44" y="132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170" y="34"/>
                      <a:pt x="170" y="34"/>
                      <a:pt x="170" y="34"/>
                    </a:cubicBezTo>
                    <a:cubicBezTo>
                      <a:pt x="174" y="31"/>
                      <a:pt x="176" y="26"/>
                      <a:pt x="176" y="20"/>
                    </a:cubicBezTo>
                    <a:cubicBezTo>
                      <a:pt x="176" y="9"/>
                      <a:pt x="167" y="0"/>
                      <a:pt x="156" y="0"/>
                    </a:cubicBezTo>
                    <a:cubicBezTo>
                      <a:pt x="150" y="0"/>
                      <a:pt x="145" y="2"/>
                      <a:pt x="142" y="6"/>
                    </a:cubicBezTo>
                    <a:cubicBezTo>
                      <a:pt x="50" y="98"/>
                      <a:pt x="50" y="98"/>
                      <a:pt x="50" y="98"/>
                    </a:cubicBezTo>
                    <a:lnTo>
                      <a:pt x="44" y="132"/>
                    </a:lnTo>
                    <a:close/>
                    <a:moveTo>
                      <a:pt x="148" y="12"/>
                    </a:moveTo>
                    <a:cubicBezTo>
                      <a:pt x="150" y="9"/>
                      <a:pt x="153" y="8"/>
                      <a:pt x="156" y="8"/>
                    </a:cubicBezTo>
                    <a:cubicBezTo>
                      <a:pt x="163" y="8"/>
                      <a:pt x="168" y="13"/>
                      <a:pt x="168" y="20"/>
                    </a:cubicBezTo>
                    <a:cubicBezTo>
                      <a:pt x="168" y="23"/>
                      <a:pt x="167" y="26"/>
                      <a:pt x="164" y="28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42" y="17"/>
                      <a:pt x="142" y="17"/>
                      <a:pt x="142" y="17"/>
                    </a:cubicBezTo>
                    <a:lnTo>
                      <a:pt x="148" y="12"/>
                    </a:lnTo>
                    <a:close/>
                    <a:moveTo>
                      <a:pt x="137" y="22"/>
                    </a:moveTo>
                    <a:cubicBezTo>
                      <a:pt x="154" y="39"/>
                      <a:pt x="154" y="39"/>
                      <a:pt x="154" y="39"/>
                    </a:cubicBezTo>
                    <a:cubicBezTo>
                      <a:pt x="80" y="113"/>
                      <a:pt x="80" y="113"/>
                      <a:pt x="80" y="113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63" y="96"/>
                      <a:pt x="63" y="96"/>
                      <a:pt x="63" y="96"/>
                    </a:cubicBezTo>
                    <a:lnTo>
                      <a:pt x="137" y="22"/>
                    </a:lnTo>
                    <a:close/>
                    <a:moveTo>
                      <a:pt x="57" y="104"/>
                    </a:moveTo>
                    <a:cubicBezTo>
                      <a:pt x="72" y="104"/>
                      <a:pt x="72" y="104"/>
                      <a:pt x="72" y="104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54" y="122"/>
                      <a:pt x="54" y="122"/>
                      <a:pt x="54" y="122"/>
                    </a:cubicBezTo>
                    <a:lnTo>
                      <a:pt x="57" y="104"/>
                    </a:lnTo>
                    <a:close/>
                    <a:moveTo>
                      <a:pt x="172" y="60"/>
                    </a:moveTo>
                    <a:cubicBezTo>
                      <a:pt x="170" y="60"/>
                      <a:pt x="168" y="62"/>
                      <a:pt x="168" y="64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61"/>
                      <a:pt x="161" y="168"/>
                      <a:pt x="152" y="168"/>
                    </a:cubicBezTo>
                    <a:cubicBezTo>
                      <a:pt x="24" y="168"/>
                      <a:pt x="24" y="168"/>
                      <a:pt x="24" y="168"/>
                    </a:cubicBezTo>
                    <a:cubicBezTo>
                      <a:pt x="15" y="168"/>
                      <a:pt x="8" y="161"/>
                      <a:pt x="8" y="15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15"/>
                      <a:pt x="15" y="8"/>
                      <a:pt x="24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4" y="8"/>
                      <a:pt x="116" y="6"/>
                      <a:pt x="116" y="4"/>
                    </a:cubicBezTo>
                    <a:cubicBezTo>
                      <a:pt x="116" y="2"/>
                      <a:pt x="114" y="0"/>
                      <a:pt x="112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65"/>
                      <a:pt x="11" y="176"/>
                      <a:pt x="24" y="176"/>
                    </a:cubicBezTo>
                    <a:cubicBezTo>
                      <a:pt x="152" y="176"/>
                      <a:pt x="152" y="176"/>
                      <a:pt x="152" y="176"/>
                    </a:cubicBezTo>
                    <a:cubicBezTo>
                      <a:pt x="165" y="176"/>
                      <a:pt x="176" y="165"/>
                      <a:pt x="176" y="152"/>
                    </a:cubicBezTo>
                    <a:cubicBezTo>
                      <a:pt x="176" y="64"/>
                      <a:pt x="176" y="64"/>
                      <a:pt x="176" y="64"/>
                    </a:cubicBezTo>
                    <a:cubicBezTo>
                      <a:pt x="176" y="62"/>
                      <a:pt x="174" y="60"/>
                      <a:pt x="172" y="6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28" name="Group 58"/>
            <p:cNvGrpSpPr/>
            <p:nvPr/>
          </p:nvGrpSpPr>
          <p:grpSpPr>
            <a:xfrm>
              <a:off x="3177135" y="2787795"/>
              <a:ext cx="2424422" cy="2102607"/>
              <a:chOff x="3548282" y="1831669"/>
              <a:chExt cx="4872767" cy="4225962"/>
            </a:xfrm>
          </p:grpSpPr>
          <p:grpSp>
            <p:nvGrpSpPr>
              <p:cNvPr id="29" name="Group 59"/>
              <p:cNvGrpSpPr/>
              <p:nvPr/>
            </p:nvGrpSpPr>
            <p:grpSpPr>
              <a:xfrm>
                <a:off x="4359009" y="1831669"/>
                <a:ext cx="3443956" cy="3584953"/>
                <a:chOff x="4359009" y="1831669"/>
                <a:chExt cx="3443956" cy="3584953"/>
              </a:xfrm>
              <a:solidFill>
                <a:schemeClr val="accent1"/>
              </a:solidFill>
            </p:grpSpPr>
            <p:sp>
              <p:nvSpPr>
                <p:cNvPr id="31" name="Freeform: Shape 61"/>
                <p:cNvSpPr/>
                <p:nvPr/>
              </p:nvSpPr>
              <p:spPr bwMode="auto">
                <a:xfrm>
                  <a:off x="6724607" y="1843419"/>
                  <a:ext cx="413849" cy="3479206"/>
                </a:xfrm>
                <a:custGeom>
                  <a:avLst/>
                  <a:gdLst>
                    <a:gd name="T0" fmla="*/ 0 w 217"/>
                    <a:gd name="T1" fmla="*/ 0 h 1821"/>
                    <a:gd name="T2" fmla="*/ 0 w 217"/>
                    <a:gd name="T3" fmla="*/ 1821 h 1821"/>
                    <a:gd name="T4" fmla="*/ 217 w 217"/>
                    <a:gd name="T5" fmla="*/ 1761 h 1821"/>
                    <a:gd name="T6" fmla="*/ 217 w 217"/>
                    <a:gd name="T7" fmla="*/ 73 h 1821"/>
                    <a:gd name="T8" fmla="*/ 0 w 217"/>
                    <a:gd name="T9" fmla="*/ 0 h 1821"/>
                    <a:gd name="T10" fmla="*/ 166 w 217"/>
                    <a:gd name="T11" fmla="*/ 1705 h 1821"/>
                    <a:gd name="T12" fmla="*/ 43 w 217"/>
                    <a:gd name="T13" fmla="*/ 1738 h 1821"/>
                    <a:gd name="T14" fmla="*/ 43 w 217"/>
                    <a:gd name="T15" fmla="*/ 1689 h 1821"/>
                    <a:gd name="T16" fmla="*/ 166 w 217"/>
                    <a:gd name="T17" fmla="*/ 1666 h 1821"/>
                    <a:gd name="T18" fmla="*/ 166 w 217"/>
                    <a:gd name="T19" fmla="*/ 1705 h 1821"/>
                    <a:gd name="T20" fmla="*/ 166 w 217"/>
                    <a:gd name="T21" fmla="*/ 1536 h 1821"/>
                    <a:gd name="T22" fmla="*/ 43 w 217"/>
                    <a:gd name="T23" fmla="*/ 1562 h 1821"/>
                    <a:gd name="T24" fmla="*/ 43 w 217"/>
                    <a:gd name="T25" fmla="*/ 1513 h 1821"/>
                    <a:gd name="T26" fmla="*/ 166 w 217"/>
                    <a:gd name="T27" fmla="*/ 1496 h 1821"/>
                    <a:gd name="T28" fmla="*/ 166 w 217"/>
                    <a:gd name="T29" fmla="*/ 1536 h 1821"/>
                    <a:gd name="T30" fmla="*/ 166 w 217"/>
                    <a:gd name="T31" fmla="*/ 1366 h 1821"/>
                    <a:gd name="T32" fmla="*/ 43 w 217"/>
                    <a:gd name="T33" fmla="*/ 1385 h 1821"/>
                    <a:gd name="T34" fmla="*/ 43 w 217"/>
                    <a:gd name="T35" fmla="*/ 1336 h 1821"/>
                    <a:gd name="T36" fmla="*/ 166 w 217"/>
                    <a:gd name="T37" fmla="*/ 1326 h 1821"/>
                    <a:gd name="T38" fmla="*/ 166 w 217"/>
                    <a:gd name="T39" fmla="*/ 1366 h 1821"/>
                    <a:gd name="T40" fmla="*/ 166 w 217"/>
                    <a:gd name="T41" fmla="*/ 1197 h 1821"/>
                    <a:gd name="T42" fmla="*/ 43 w 217"/>
                    <a:gd name="T43" fmla="*/ 1209 h 1821"/>
                    <a:gd name="T44" fmla="*/ 43 w 217"/>
                    <a:gd name="T45" fmla="*/ 1160 h 1821"/>
                    <a:gd name="T46" fmla="*/ 166 w 217"/>
                    <a:gd name="T47" fmla="*/ 1156 h 1821"/>
                    <a:gd name="T48" fmla="*/ 166 w 217"/>
                    <a:gd name="T49" fmla="*/ 1197 h 1821"/>
                    <a:gd name="T50" fmla="*/ 166 w 217"/>
                    <a:gd name="T51" fmla="*/ 1027 h 1821"/>
                    <a:gd name="T52" fmla="*/ 43 w 217"/>
                    <a:gd name="T53" fmla="*/ 1032 h 1821"/>
                    <a:gd name="T54" fmla="*/ 43 w 217"/>
                    <a:gd name="T55" fmla="*/ 983 h 1821"/>
                    <a:gd name="T56" fmla="*/ 166 w 217"/>
                    <a:gd name="T57" fmla="*/ 986 h 1821"/>
                    <a:gd name="T58" fmla="*/ 166 w 217"/>
                    <a:gd name="T59" fmla="*/ 1027 h 1821"/>
                    <a:gd name="T60" fmla="*/ 166 w 217"/>
                    <a:gd name="T61" fmla="*/ 858 h 1821"/>
                    <a:gd name="T62" fmla="*/ 43 w 217"/>
                    <a:gd name="T63" fmla="*/ 856 h 1821"/>
                    <a:gd name="T64" fmla="*/ 43 w 217"/>
                    <a:gd name="T65" fmla="*/ 807 h 1821"/>
                    <a:gd name="T66" fmla="*/ 166 w 217"/>
                    <a:gd name="T67" fmla="*/ 815 h 1821"/>
                    <a:gd name="T68" fmla="*/ 166 w 217"/>
                    <a:gd name="T69" fmla="*/ 858 h 1821"/>
                    <a:gd name="T70" fmla="*/ 166 w 217"/>
                    <a:gd name="T71" fmla="*/ 688 h 1821"/>
                    <a:gd name="T72" fmla="*/ 43 w 217"/>
                    <a:gd name="T73" fmla="*/ 679 h 1821"/>
                    <a:gd name="T74" fmla="*/ 43 w 217"/>
                    <a:gd name="T75" fmla="*/ 630 h 1821"/>
                    <a:gd name="T76" fmla="*/ 166 w 217"/>
                    <a:gd name="T77" fmla="*/ 645 h 1821"/>
                    <a:gd name="T78" fmla="*/ 166 w 217"/>
                    <a:gd name="T79" fmla="*/ 688 h 1821"/>
                    <a:gd name="T80" fmla="*/ 166 w 217"/>
                    <a:gd name="T81" fmla="*/ 519 h 1821"/>
                    <a:gd name="T82" fmla="*/ 43 w 217"/>
                    <a:gd name="T83" fmla="*/ 502 h 1821"/>
                    <a:gd name="T84" fmla="*/ 43 w 217"/>
                    <a:gd name="T85" fmla="*/ 454 h 1821"/>
                    <a:gd name="T86" fmla="*/ 166 w 217"/>
                    <a:gd name="T87" fmla="*/ 475 h 1821"/>
                    <a:gd name="T88" fmla="*/ 166 w 217"/>
                    <a:gd name="T89" fmla="*/ 519 h 1821"/>
                    <a:gd name="T90" fmla="*/ 166 w 217"/>
                    <a:gd name="T91" fmla="*/ 349 h 1821"/>
                    <a:gd name="T92" fmla="*/ 43 w 217"/>
                    <a:gd name="T93" fmla="*/ 326 h 1821"/>
                    <a:gd name="T94" fmla="*/ 43 w 217"/>
                    <a:gd name="T95" fmla="*/ 277 h 1821"/>
                    <a:gd name="T96" fmla="*/ 166 w 217"/>
                    <a:gd name="T97" fmla="*/ 305 h 1821"/>
                    <a:gd name="T98" fmla="*/ 166 w 217"/>
                    <a:gd name="T99" fmla="*/ 349 h 1821"/>
                    <a:gd name="T100" fmla="*/ 166 w 217"/>
                    <a:gd name="T101" fmla="*/ 180 h 1821"/>
                    <a:gd name="T102" fmla="*/ 43 w 217"/>
                    <a:gd name="T103" fmla="*/ 150 h 1821"/>
                    <a:gd name="T104" fmla="*/ 43 w 217"/>
                    <a:gd name="T105" fmla="*/ 101 h 1821"/>
                    <a:gd name="T106" fmla="*/ 166 w 217"/>
                    <a:gd name="T107" fmla="*/ 135 h 1821"/>
                    <a:gd name="T108" fmla="*/ 166 w 217"/>
                    <a:gd name="T109" fmla="*/ 180 h 18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17" h="1821">
                      <a:moveTo>
                        <a:pt x="0" y="0"/>
                      </a:moveTo>
                      <a:cubicBezTo>
                        <a:pt x="0" y="1821"/>
                        <a:pt x="0" y="1821"/>
                        <a:pt x="0" y="1821"/>
                      </a:cubicBezTo>
                      <a:cubicBezTo>
                        <a:pt x="217" y="1761"/>
                        <a:pt x="217" y="1761"/>
                        <a:pt x="217" y="1761"/>
                      </a:cubicBezTo>
                      <a:cubicBezTo>
                        <a:pt x="217" y="73"/>
                        <a:pt x="217" y="73"/>
                        <a:pt x="217" y="73"/>
                      </a:cubicBezTo>
                      <a:lnTo>
                        <a:pt x="0" y="0"/>
                      </a:lnTo>
                      <a:close/>
                      <a:moveTo>
                        <a:pt x="166" y="1705"/>
                      </a:moveTo>
                      <a:cubicBezTo>
                        <a:pt x="43" y="1738"/>
                        <a:pt x="43" y="1738"/>
                        <a:pt x="43" y="1738"/>
                      </a:cubicBezTo>
                      <a:cubicBezTo>
                        <a:pt x="43" y="1689"/>
                        <a:pt x="43" y="1689"/>
                        <a:pt x="43" y="1689"/>
                      </a:cubicBezTo>
                      <a:cubicBezTo>
                        <a:pt x="166" y="1666"/>
                        <a:pt x="166" y="1666"/>
                        <a:pt x="166" y="1666"/>
                      </a:cubicBezTo>
                      <a:lnTo>
                        <a:pt x="166" y="1705"/>
                      </a:lnTo>
                      <a:close/>
                      <a:moveTo>
                        <a:pt x="166" y="1536"/>
                      </a:moveTo>
                      <a:cubicBezTo>
                        <a:pt x="125" y="1544"/>
                        <a:pt x="84" y="1553"/>
                        <a:pt x="43" y="1562"/>
                      </a:cubicBezTo>
                      <a:cubicBezTo>
                        <a:pt x="43" y="1545"/>
                        <a:pt x="43" y="1529"/>
                        <a:pt x="43" y="1513"/>
                      </a:cubicBezTo>
                      <a:cubicBezTo>
                        <a:pt x="84" y="1507"/>
                        <a:pt x="125" y="1502"/>
                        <a:pt x="166" y="1496"/>
                      </a:cubicBezTo>
                      <a:cubicBezTo>
                        <a:pt x="166" y="1509"/>
                        <a:pt x="166" y="1522"/>
                        <a:pt x="166" y="1536"/>
                      </a:cubicBezTo>
                      <a:close/>
                      <a:moveTo>
                        <a:pt x="166" y="1366"/>
                      </a:moveTo>
                      <a:cubicBezTo>
                        <a:pt x="125" y="1372"/>
                        <a:pt x="84" y="1379"/>
                        <a:pt x="43" y="1385"/>
                      </a:cubicBezTo>
                      <a:cubicBezTo>
                        <a:pt x="43" y="1369"/>
                        <a:pt x="43" y="1353"/>
                        <a:pt x="43" y="1336"/>
                      </a:cubicBezTo>
                      <a:cubicBezTo>
                        <a:pt x="84" y="1333"/>
                        <a:pt x="125" y="1329"/>
                        <a:pt x="166" y="1326"/>
                      </a:cubicBezTo>
                      <a:cubicBezTo>
                        <a:pt x="166" y="1339"/>
                        <a:pt x="166" y="1353"/>
                        <a:pt x="166" y="1366"/>
                      </a:cubicBezTo>
                      <a:close/>
                      <a:moveTo>
                        <a:pt x="166" y="1197"/>
                      </a:moveTo>
                      <a:cubicBezTo>
                        <a:pt x="125" y="1201"/>
                        <a:pt x="84" y="1205"/>
                        <a:pt x="43" y="1209"/>
                      </a:cubicBezTo>
                      <a:cubicBezTo>
                        <a:pt x="43" y="1192"/>
                        <a:pt x="43" y="1176"/>
                        <a:pt x="43" y="1160"/>
                      </a:cubicBezTo>
                      <a:cubicBezTo>
                        <a:pt x="84" y="1159"/>
                        <a:pt x="125" y="1157"/>
                        <a:pt x="166" y="1156"/>
                      </a:cubicBezTo>
                      <a:cubicBezTo>
                        <a:pt x="166" y="1169"/>
                        <a:pt x="166" y="1183"/>
                        <a:pt x="166" y="1197"/>
                      </a:cubicBezTo>
                      <a:close/>
                      <a:moveTo>
                        <a:pt x="166" y="1027"/>
                      </a:moveTo>
                      <a:cubicBezTo>
                        <a:pt x="125" y="1029"/>
                        <a:pt x="84" y="1030"/>
                        <a:pt x="43" y="1032"/>
                      </a:cubicBezTo>
                      <a:cubicBezTo>
                        <a:pt x="43" y="1016"/>
                        <a:pt x="43" y="1000"/>
                        <a:pt x="43" y="983"/>
                      </a:cubicBezTo>
                      <a:cubicBezTo>
                        <a:pt x="84" y="984"/>
                        <a:pt x="125" y="985"/>
                        <a:pt x="166" y="986"/>
                      </a:cubicBezTo>
                      <a:cubicBezTo>
                        <a:pt x="166" y="999"/>
                        <a:pt x="166" y="1013"/>
                        <a:pt x="166" y="1027"/>
                      </a:cubicBezTo>
                      <a:close/>
                      <a:moveTo>
                        <a:pt x="166" y="858"/>
                      </a:moveTo>
                      <a:cubicBezTo>
                        <a:pt x="125" y="857"/>
                        <a:pt x="84" y="856"/>
                        <a:pt x="43" y="856"/>
                      </a:cubicBezTo>
                      <a:cubicBezTo>
                        <a:pt x="43" y="839"/>
                        <a:pt x="43" y="823"/>
                        <a:pt x="43" y="807"/>
                      </a:cubicBezTo>
                      <a:cubicBezTo>
                        <a:pt x="84" y="810"/>
                        <a:pt x="125" y="813"/>
                        <a:pt x="166" y="815"/>
                      </a:cubicBezTo>
                      <a:cubicBezTo>
                        <a:pt x="166" y="830"/>
                        <a:pt x="166" y="844"/>
                        <a:pt x="166" y="858"/>
                      </a:cubicBezTo>
                      <a:close/>
                      <a:moveTo>
                        <a:pt x="166" y="688"/>
                      </a:moveTo>
                      <a:cubicBezTo>
                        <a:pt x="125" y="685"/>
                        <a:pt x="84" y="682"/>
                        <a:pt x="43" y="679"/>
                      </a:cubicBezTo>
                      <a:cubicBezTo>
                        <a:pt x="43" y="663"/>
                        <a:pt x="43" y="647"/>
                        <a:pt x="43" y="630"/>
                      </a:cubicBezTo>
                      <a:cubicBezTo>
                        <a:pt x="84" y="635"/>
                        <a:pt x="125" y="640"/>
                        <a:pt x="166" y="645"/>
                      </a:cubicBezTo>
                      <a:cubicBezTo>
                        <a:pt x="166" y="660"/>
                        <a:pt x="166" y="674"/>
                        <a:pt x="166" y="688"/>
                      </a:cubicBezTo>
                      <a:close/>
                      <a:moveTo>
                        <a:pt x="166" y="519"/>
                      </a:moveTo>
                      <a:cubicBezTo>
                        <a:pt x="125" y="513"/>
                        <a:pt x="84" y="508"/>
                        <a:pt x="43" y="502"/>
                      </a:cubicBezTo>
                      <a:cubicBezTo>
                        <a:pt x="43" y="486"/>
                        <a:pt x="43" y="470"/>
                        <a:pt x="43" y="454"/>
                      </a:cubicBezTo>
                      <a:cubicBezTo>
                        <a:pt x="84" y="461"/>
                        <a:pt x="125" y="468"/>
                        <a:pt x="166" y="475"/>
                      </a:cubicBezTo>
                      <a:cubicBezTo>
                        <a:pt x="166" y="490"/>
                        <a:pt x="166" y="504"/>
                        <a:pt x="166" y="519"/>
                      </a:cubicBezTo>
                      <a:close/>
                      <a:moveTo>
                        <a:pt x="166" y="349"/>
                      </a:moveTo>
                      <a:cubicBezTo>
                        <a:pt x="125" y="342"/>
                        <a:pt x="84" y="334"/>
                        <a:pt x="43" y="326"/>
                      </a:cubicBezTo>
                      <a:cubicBezTo>
                        <a:pt x="43" y="310"/>
                        <a:pt x="43" y="294"/>
                        <a:pt x="43" y="277"/>
                      </a:cubicBezTo>
                      <a:cubicBezTo>
                        <a:pt x="84" y="287"/>
                        <a:pt x="125" y="296"/>
                        <a:pt x="166" y="305"/>
                      </a:cubicBezTo>
                      <a:cubicBezTo>
                        <a:pt x="166" y="320"/>
                        <a:pt x="166" y="335"/>
                        <a:pt x="166" y="349"/>
                      </a:cubicBezTo>
                      <a:close/>
                      <a:moveTo>
                        <a:pt x="166" y="180"/>
                      </a:moveTo>
                      <a:cubicBezTo>
                        <a:pt x="43" y="150"/>
                        <a:pt x="43" y="150"/>
                        <a:pt x="43" y="150"/>
                      </a:cubicBezTo>
                      <a:cubicBezTo>
                        <a:pt x="43" y="101"/>
                        <a:pt x="43" y="101"/>
                        <a:pt x="43" y="101"/>
                      </a:cubicBezTo>
                      <a:cubicBezTo>
                        <a:pt x="166" y="135"/>
                        <a:pt x="166" y="135"/>
                        <a:pt x="166" y="135"/>
                      </a:cubicBezTo>
                      <a:lnTo>
                        <a:pt x="166" y="1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2" name="Freeform: Shape 62"/>
                <p:cNvSpPr/>
                <p:nvPr/>
              </p:nvSpPr>
              <p:spPr bwMode="auto">
                <a:xfrm>
                  <a:off x="6237649" y="1831669"/>
                  <a:ext cx="454320" cy="3502705"/>
                </a:xfrm>
                <a:custGeom>
                  <a:avLst/>
                  <a:gdLst>
                    <a:gd name="T0" fmla="*/ 101 w 238"/>
                    <a:gd name="T1" fmla="*/ 338 h 1833"/>
                    <a:gd name="T2" fmla="*/ 238 w 238"/>
                    <a:gd name="T3" fmla="*/ 1833 h 1833"/>
                    <a:gd name="T4" fmla="*/ 0 w 238"/>
                    <a:gd name="T5" fmla="*/ 116 h 1833"/>
                    <a:gd name="T6" fmla="*/ 191 w 238"/>
                    <a:gd name="T7" fmla="*/ 1675 h 1833"/>
                    <a:gd name="T8" fmla="*/ 124 w 238"/>
                    <a:gd name="T9" fmla="*/ 1613 h 1833"/>
                    <a:gd name="T10" fmla="*/ 191 w 238"/>
                    <a:gd name="T11" fmla="*/ 1675 h 1833"/>
                    <a:gd name="T12" fmla="*/ 124 w 238"/>
                    <a:gd name="T13" fmla="*/ 1569 h 1833"/>
                    <a:gd name="T14" fmla="*/ 191 w 238"/>
                    <a:gd name="T15" fmla="*/ 1529 h 1833"/>
                    <a:gd name="T16" fmla="*/ 191 w 238"/>
                    <a:gd name="T17" fmla="*/ 1487 h 1833"/>
                    <a:gd name="T18" fmla="*/ 124 w 238"/>
                    <a:gd name="T19" fmla="*/ 1429 h 1833"/>
                    <a:gd name="T20" fmla="*/ 191 w 238"/>
                    <a:gd name="T21" fmla="*/ 1487 h 1833"/>
                    <a:gd name="T22" fmla="*/ 124 w 238"/>
                    <a:gd name="T23" fmla="*/ 1386 h 1833"/>
                    <a:gd name="T24" fmla="*/ 191 w 238"/>
                    <a:gd name="T25" fmla="*/ 1341 h 1833"/>
                    <a:gd name="T26" fmla="*/ 191 w 238"/>
                    <a:gd name="T27" fmla="*/ 1299 h 1833"/>
                    <a:gd name="T28" fmla="*/ 124 w 238"/>
                    <a:gd name="T29" fmla="*/ 1245 h 1833"/>
                    <a:gd name="T30" fmla="*/ 191 w 238"/>
                    <a:gd name="T31" fmla="*/ 1299 h 1833"/>
                    <a:gd name="T32" fmla="*/ 124 w 238"/>
                    <a:gd name="T33" fmla="*/ 1202 h 1833"/>
                    <a:gd name="T34" fmla="*/ 191 w 238"/>
                    <a:gd name="T35" fmla="*/ 1153 h 1833"/>
                    <a:gd name="T36" fmla="*/ 191 w 238"/>
                    <a:gd name="T37" fmla="*/ 1111 h 1833"/>
                    <a:gd name="T38" fmla="*/ 124 w 238"/>
                    <a:gd name="T39" fmla="*/ 1062 h 1833"/>
                    <a:gd name="T40" fmla="*/ 191 w 238"/>
                    <a:gd name="T41" fmla="*/ 1111 h 1833"/>
                    <a:gd name="T42" fmla="*/ 124 w 238"/>
                    <a:gd name="T43" fmla="*/ 1018 h 1833"/>
                    <a:gd name="T44" fmla="*/ 191 w 238"/>
                    <a:gd name="T45" fmla="*/ 965 h 1833"/>
                    <a:gd name="T46" fmla="*/ 191 w 238"/>
                    <a:gd name="T47" fmla="*/ 923 h 1833"/>
                    <a:gd name="T48" fmla="*/ 124 w 238"/>
                    <a:gd name="T49" fmla="*/ 878 h 1833"/>
                    <a:gd name="T50" fmla="*/ 191 w 238"/>
                    <a:gd name="T51" fmla="*/ 923 h 1833"/>
                    <a:gd name="T52" fmla="*/ 124 w 238"/>
                    <a:gd name="T53" fmla="*/ 834 h 1833"/>
                    <a:gd name="T54" fmla="*/ 191 w 238"/>
                    <a:gd name="T55" fmla="*/ 777 h 1833"/>
                    <a:gd name="T56" fmla="*/ 191 w 238"/>
                    <a:gd name="T57" fmla="*/ 734 h 1833"/>
                    <a:gd name="T58" fmla="*/ 124 w 238"/>
                    <a:gd name="T59" fmla="*/ 694 h 1833"/>
                    <a:gd name="T60" fmla="*/ 191 w 238"/>
                    <a:gd name="T61" fmla="*/ 734 h 1833"/>
                    <a:gd name="T62" fmla="*/ 124 w 238"/>
                    <a:gd name="T63" fmla="*/ 650 h 1833"/>
                    <a:gd name="T64" fmla="*/ 191 w 238"/>
                    <a:gd name="T65" fmla="*/ 588 h 1833"/>
                    <a:gd name="T66" fmla="*/ 191 w 238"/>
                    <a:gd name="T67" fmla="*/ 546 h 1833"/>
                    <a:gd name="T68" fmla="*/ 124 w 238"/>
                    <a:gd name="T69" fmla="*/ 510 h 1833"/>
                    <a:gd name="T70" fmla="*/ 191 w 238"/>
                    <a:gd name="T71" fmla="*/ 546 h 1833"/>
                    <a:gd name="T72" fmla="*/ 124 w 238"/>
                    <a:gd name="T73" fmla="*/ 467 h 1833"/>
                    <a:gd name="T74" fmla="*/ 191 w 238"/>
                    <a:gd name="T75" fmla="*/ 400 h 1833"/>
                    <a:gd name="T76" fmla="*/ 191 w 238"/>
                    <a:gd name="T77" fmla="*/ 358 h 1833"/>
                    <a:gd name="T78" fmla="*/ 124 w 238"/>
                    <a:gd name="T79" fmla="*/ 326 h 1833"/>
                    <a:gd name="T80" fmla="*/ 191 w 238"/>
                    <a:gd name="T81" fmla="*/ 358 h 1833"/>
                    <a:gd name="T82" fmla="*/ 124 w 238"/>
                    <a:gd name="T83" fmla="*/ 283 h 1833"/>
                    <a:gd name="T84" fmla="*/ 191 w 238"/>
                    <a:gd name="T85" fmla="*/ 212 h 1833"/>
                    <a:gd name="T86" fmla="*/ 124 w 238"/>
                    <a:gd name="T87" fmla="*/ 143 h 1833"/>
                    <a:gd name="T88" fmla="*/ 191 w 238"/>
                    <a:gd name="T89" fmla="*/ 170 h 1833"/>
                    <a:gd name="T90" fmla="*/ 124 w 238"/>
                    <a:gd name="T91" fmla="*/ 143 h 1833"/>
                    <a:gd name="T92" fmla="*/ 191 w 238"/>
                    <a:gd name="T93" fmla="*/ 1717 h 1833"/>
                    <a:gd name="T94" fmla="*/ 124 w 238"/>
                    <a:gd name="T95" fmla="*/ 1753 h 1833"/>
                    <a:gd name="T96" fmla="*/ 83 w 238"/>
                    <a:gd name="T97" fmla="*/ 291 h 1833"/>
                    <a:gd name="T98" fmla="*/ 31 w 238"/>
                    <a:gd name="T99" fmla="*/ 270 h 1833"/>
                    <a:gd name="T100" fmla="*/ 83 w 238"/>
                    <a:gd name="T101" fmla="*/ 291 h 1833"/>
                    <a:gd name="T102" fmla="*/ 83 w 238"/>
                    <a:gd name="T103" fmla="*/ 160 h 1833"/>
                    <a:gd name="T104" fmla="*/ 31 w 238"/>
                    <a:gd name="T105" fmla="*/ 219 h 1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38" h="1833">
                      <a:moveTo>
                        <a:pt x="0" y="306"/>
                      </a:moveTo>
                      <a:cubicBezTo>
                        <a:pt x="101" y="338"/>
                        <a:pt x="101" y="338"/>
                        <a:pt x="101" y="338"/>
                      </a:cubicBezTo>
                      <a:cubicBezTo>
                        <a:pt x="101" y="1818"/>
                        <a:pt x="101" y="1818"/>
                        <a:pt x="101" y="1818"/>
                      </a:cubicBezTo>
                      <a:cubicBezTo>
                        <a:pt x="238" y="1833"/>
                        <a:pt x="238" y="1833"/>
                        <a:pt x="238" y="1833"/>
                      </a:cubicBezTo>
                      <a:cubicBezTo>
                        <a:pt x="238" y="0"/>
                        <a:pt x="238" y="0"/>
                        <a:pt x="238" y="0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lnTo>
                        <a:pt x="0" y="306"/>
                      </a:lnTo>
                      <a:close/>
                      <a:moveTo>
                        <a:pt x="191" y="1675"/>
                      </a:moveTo>
                      <a:cubicBezTo>
                        <a:pt x="169" y="1670"/>
                        <a:pt x="146" y="1666"/>
                        <a:pt x="124" y="1661"/>
                      </a:cubicBezTo>
                      <a:cubicBezTo>
                        <a:pt x="124" y="1645"/>
                        <a:pt x="124" y="1629"/>
                        <a:pt x="124" y="1613"/>
                      </a:cubicBezTo>
                      <a:cubicBezTo>
                        <a:pt x="146" y="1616"/>
                        <a:pt x="169" y="1620"/>
                        <a:pt x="191" y="1623"/>
                      </a:cubicBezTo>
                      <a:cubicBezTo>
                        <a:pt x="191" y="1640"/>
                        <a:pt x="191" y="1658"/>
                        <a:pt x="191" y="1675"/>
                      </a:cubicBezTo>
                      <a:close/>
                      <a:moveTo>
                        <a:pt x="191" y="1581"/>
                      </a:moveTo>
                      <a:cubicBezTo>
                        <a:pt x="169" y="1577"/>
                        <a:pt x="146" y="1573"/>
                        <a:pt x="124" y="1569"/>
                      </a:cubicBezTo>
                      <a:cubicBezTo>
                        <a:pt x="124" y="1553"/>
                        <a:pt x="124" y="1537"/>
                        <a:pt x="124" y="1521"/>
                      </a:cubicBezTo>
                      <a:cubicBezTo>
                        <a:pt x="146" y="1524"/>
                        <a:pt x="169" y="1526"/>
                        <a:pt x="191" y="1529"/>
                      </a:cubicBezTo>
                      <a:cubicBezTo>
                        <a:pt x="191" y="1546"/>
                        <a:pt x="191" y="1564"/>
                        <a:pt x="191" y="1581"/>
                      </a:cubicBezTo>
                      <a:close/>
                      <a:moveTo>
                        <a:pt x="191" y="1487"/>
                      </a:moveTo>
                      <a:cubicBezTo>
                        <a:pt x="169" y="1484"/>
                        <a:pt x="146" y="1481"/>
                        <a:pt x="124" y="1477"/>
                      </a:cubicBezTo>
                      <a:cubicBezTo>
                        <a:pt x="124" y="1461"/>
                        <a:pt x="124" y="1445"/>
                        <a:pt x="124" y="1429"/>
                      </a:cubicBezTo>
                      <a:cubicBezTo>
                        <a:pt x="146" y="1431"/>
                        <a:pt x="169" y="1433"/>
                        <a:pt x="191" y="1435"/>
                      </a:cubicBezTo>
                      <a:cubicBezTo>
                        <a:pt x="191" y="1452"/>
                        <a:pt x="191" y="1470"/>
                        <a:pt x="191" y="1487"/>
                      </a:cubicBezTo>
                      <a:close/>
                      <a:moveTo>
                        <a:pt x="191" y="1393"/>
                      </a:moveTo>
                      <a:cubicBezTo>
                        <a:pt x="169" y="1390"/>
                        <a:pt x="146" y="1388"/>
                        <a:pt x="124" y="1386"/>
                      </a:cubicBezTo>
                      <a:cubicBezTo>
                        <a:pt x="124" y="1369"/>
                        <a:pt x="124" y="1353"/>
                        <a:pt x="124" y="1337"/>
                      </a:cubicBezTo>
                      <a:cubicBezTo>
                        <a:pt x="146" y="1338"/>
                        <a:pt x="169" y="1340"/>
                        <a:pt x="191" y="1341"/>
                      </a:cubicBezTo>
                      <a:cubicBezTo>
                        <a:pt x="191" y="1358"/>
                        <a:pt x="191" y="1376"/>
                        <a:pt x="191" y="1393"/>
                      </a:cubicBezTo>
                      <a:close/>
                      <a:moveTo>
                        <a:pt x="191" y="1299"/>
                      </a:moveTo>
                      <a:cubicBezTo>
                        <a:pt x="169" y="1297"/>
                        <a:pt x="146" y="1295"/>
                        <a:pt x="124" y="1294"/>
                      </a:cubicBezTo>
                      <a:cubicBezTo>
                        <a:pt x="124" y="1278"/>
                        <a:pt x="124" y="1261"/>
                        <a:pt x="124" y="1245"/>
                      </a:cubicBezTo>
                      <a:cubicBezTo>
                        <a:pt x="146" y="1246"/>
                        <a:pt x="169" y="1246"/>
                        <a:pt x="191" y="1247"/>
                      </a:cubicBezTo>
                      <a:cubicBezTo>
                        <a:pt x="191" y="1264"/>
                        <a:pt x="191" y="1281"/>
                        <a:pt x="191" y="1299"/>
                      </a:cubicBezTo>
                      <a:close/>
                      <a:moveTo>
                        <a:pt x="191" y="1205"/>
                      </a:moveTo>
                      <a:cubicBezTo>
                        <a:pt x="169" y="1204"/>
                        <a:pt x="146" y="1203"/>
                        <a:pt x="124" y="1202"/>
                      </a:cubicBezTo>
                      <a:cubicBezTo>
                        <a:pt x="124" y="1186"/>
                        <a:pt x="124" y="1170"/>
                        <a:pt x="124" y="1153"/>
                      </a:cubicBezTo>
                      <a:cubicBezTo>
                        <a:pt x="146" y="1153"/>
                        <a:pt x="169" y="1153"/>
                        <a:pt x="191" y="1153"/>
                      </a:cubicBezTo>
                      <a:cubicBezTo>
                        <a:pt x="191" y="1170"/>
                        <a:pt x="191" y="1187"/>
                        <a:pt x="191" y="1205"/>
                      </a:cubicBezTo>
                      <a:close/>
                      <a:moveTo>
                        <a:pt x="191" y="1111"/>
                      </a:moveTo>
                      <a:cubicBezTo>
                        <a:pt x="169" y="1110"/>
                        <a:pt x="146" y="1110"/>
                        <a:pt x="124" y="1110"/>
                      </a:cubicBezTo>
                      <a:cubicBezTo>
                        <a:pt x="124" y="1094"/>
                        <a:pt x="124" y="1078"/>
                        <a:pt x="124" y="1062"/>
                      </a:cubicBezTo>
                      <a:cubicBezTo>
                        <a:pt x="146" y="1061"/>
                        <a:pt x="169" y="1060"/>
                        <a:pt x="191" y="1059"/>
                      </a:cubicBezTo>
                      <a:cubicBezTo>
                        <a:pt x="191" y="1076"/>
                        <a:pt x="191" y="1093"/>
                        <a:pt x="191" y="1111"/>
                      </a:cubicBezTo>
                      <a:close/>
                      <a:moveTo>
                        <a:pt x="191" y="1017"/>
                      </a:moveTo>
                      <a:cubicBezTo>
                        <a:pt x="169" y="1017"/>
                        <a:pt x="146" y="1018"/>
                        <a:pt x="124" y="1018"/>
                      </a:cubicBezTo>
                      <a:cubicBezTo>
                        <a:pt x="124" y="1002"/>
                        <a:pt x="124" y="986"/>
                        <a:pt x="124" y="970"/>
                      </a:cubicBezTo>
                      <a:cubicBezTo>
                        <a:pt x="146" y="968"/>
                        <a:pt x="169" y="966"/>
                        <a:pt x="191" y="965"/>
                      </a:cubicBezTo>
                      <a:cubicBezTo>
                        <a:pt x="191" y="982"/>
                        <a:pt x="191" y="999"/>
                        <a:pt x="191" y="1017"/>
                      </a:cubicBezTo>
                      <a:close/>
                      <a:moveTo>
                        <a:pt x="191" y="923"/>
                      </a:moveTo>
                      <a:cubicBezTo>
                        <a:pt x="169" y="924"/>
                        <a:pt x="146" y="925"/>
                        <a:pt x="124" y="926"/>
                      </a:cubicBezTo>
                      <a:cubicBezTo>
                        <a:pt x="124" y="910"/>
                        <a:pt x="124" y="894"/>
                        <a:pt x="124" y="878"/>
                      </a:cubicBezTo>
                      <a:cubicBezTo>
                        <a:pt x="146" y="875"/>
                        <a:pt x="169" y="873"/>
                        <a:pt x="191" y="871"/>
                      </a:cubicBezTo>
                      <a:cubicBezTo>
                        <a:pt x="191" y="888"/>
                        <a:pt x="191" y="905"/>
                        <a:pt x="191" y="923"/>
                      </a:cubicBezTo>
                      <a:close/>
                      <a:moveTo>
                        <a:pt x="191" y="828"/>
                      </a:moveTo>
                      <a:cubicBezTo>
                        <a:pt x="169" y="830"/>
                        <a:pt x="146" y="832"/>
                        <a:pt x="124" y="834"/>
                      </a:cubicBezTo>
                      <a:cubicBezTo>
                        <a:pt x="124" y="818"/>
                        <a:pt x="124" y="802"/>
                        <a:pt x="124" y="786"/>
                      </a:cubicBezTo>
                      <a:cubicBezTo>
                        <a:pt x="146" y="783"/>
                        <a:pt x="169" y="780"/>
                        <a:pt x="191" y="777"/>
                      </a:cubicBezTo>
                      <a:cubicBezTo>
                        <a:pt x="191" y="794"/>
                        <a:pt x="191" y="811"/>
                        <a:pt x="191" y="828"/>
                      </a:cubicBezTo>
                      <a:close/>
                      <a:moveTo>
                        <a:pt x="191" y="734"/>
                      </a:moveTo>
                      <a:cubicBezTo>
                        <a:pt x="169" y="737"/>
                        <a:pt x="146" y="740"/>
                        <a:pt x="124" y="742"/>
                      </a:cubicBezTo>
                      <a:cubicBezTo>
                        <a:pt x="124" y="726"/>
                        <a:pt x="124" y="710"/>
                        <a:pt x="124" y="694"/>
                      </a:cubicBezTo>
                      <a:cubicBezTo>
                        <a:pt x="146" y="690"/>
                        <a:pt x="169" y="686"/>
                        <a:pt x="191" y="682"/>
                      </a:cubicBezTo>
                      <a:cubicBezTo>
                        <a:pt x="191" y="700"/>
                        <a:pt x="191" y="717"/>
                        <a:pt x="191" y="734"/>
                      </a:cubicBezTo>
                      <a:close/>
                      <a:moveTo>
                        <a:pt x="191" y="640"/>
                      </a:moveTo>
                      <a:cubicBezTo>
                        <a:pt x="169" y="644"/>
                        <a:pt x="146" y="647"/>
                        <a:pt x="124" y="650"/>
                      </a:cubicBezTo>
                      <a:cubicBezTo>
                        <a:pt x="124" y="634"/>
                        <a:pt x="124" y="618"/>
                        <a:pt x="124" y="602"/>
                      </a:cubicBezTo>
                      <a:cubicBezTo>
                        <a:pt x="146" y="598"/>
                        <a:pt x="169" y="593"/>
                        <a:pt x="191" y="588"/>
                      </a:cubicBezTo>
                      <a:cubicBezTo>
                        <a:pt x="191" y="606"/>
                        <a:pt x="191" y="623"/>
                        <a:pt x="191" y="640"/>
                      </a:cubicBezTo>
                      <a:close/>
                      <a:moveTo>
                        <a:pt x="191" y="546"/>
                      </a:moveTo>
                      <a:cubicBezTo>
                        <a:pt x="169" y="550"/>
                        <a:pt x="146" y="554"/>
                        <a:pt x="124" y="559"/>
                      </a:cubicBezTo>
                      <a:cubicBezTo>
                        <a:pt x="124" y="542"/>
                        <a:pt x="124" y="526"/>
                        <a:pt x="124" y="510"/>
                      </a:cubicBezTo>
                      <a:cubicBezTo>
                        <a:pt x="146" y="505"/>
                        <a:pt x="169" y="500"/>
                        <a:pt x="191" y="494"/>
                      </a:cubicBezTo>
                      <a:cubicBezTo>
                        <a:pt x="191" y="512"/>
                        <a:pt x="191" y="529"/>
                        <a:pt x="191" y="546"/>
                      </a:cubicBezTo>
                      <a:close/>
                      <a:moveTo>
                        <a:pt x="191" y="452"/>
                      </a:moveTo>
                      <a:cubicBezTo>
                        <a:pt x="169" y="457"/>
                        <a:pt x="146" y="462"/>
                        <a:pt x="124" y="467"/>
                      </a:cubicBezTo>
                      <a:cubicBezTo>
                        <a:pt x="124" y="451"/>
                        <a:pt x="124" y="434"/>
                        <a:pt x="124" y="418"/>
                      </a:cubicBezTo>
                      <a:cubicBezTo>
                        <a:pt x="146" y="412"/>
                        <a:pt x="169" y="406"/>
                        <a:pt x="191" y="400"/>
                      </a:cubicBezTo>
                      <a:cubicBezTo>
                        <a:pt x="191" y="418"/>
                        <a:pt x="191" y="435"/>
                        <a:pt x="191" y="452"/>
                      </a:cubicBezTo>
                      <a:close/>
                      <a:moveTo>
                        <a:pt x="191" y="358"/>
                      </a:moveTo>
                      <a:cubicBezTo>
                        <a:pt x="169" y="364"/>
                        <a:pt x="146" y="369"/>
                        <a:pt x="124" y="375"/>
                      </a:cubicBezTo>
                      <a:cubicBezTo>
                        <a:pt x="124" y="359"/>
                        <a:pt x="124" y="343"/>
                        <a:pt x="124" y="326"/>
                      </a:cubicBezTo>
                      <a:cubicBezTo>
                        <a:pt x="146" y="320"/>
                        <a:pt x="169" y="313"/>
                        <a:pt x="191" y="306"/>
                      </a:cubicBezTo>
                      <a:cubicBezTo>
                        <a:pt x="191" y="323"/>
                        <a:pt x="191" y="341"/>
                        <a:pt x="191" y="358"/>
                      </a:cubicBezTo>
                      <a:close/>
                      <a:moveTo>
                        <a:pt x="191" y="264"/>
                      </a:moveTo>
                      <a:cubicBezTo>
                        <a:pt x="169" y="270"/>
                        <a:pt x="146" y="277"/>
                        <a:pt x="124" y="283"/>
                      </a:cubicBezTo>
                      <a:cubicBezTo>
                        <a:pt x="124" y="267"/>
                        <a:pt x="124" y="251"/>
                        <a:pt x="124" y="235"/>
                      </a:cubicBezTo>
                      <a:cubicBezTo>
                        <a:pt x="146" y="227"/>
                        <a:pt x="169" y="220"/>
                        <a:pt x="191" y="212"/>
                      </a:cubicBezTo>
                      <a:cubicBezTo>
                        <a:pt x="191" y="229"/>
                        <a:pt x="191" y="247"/>
                        <a:pt x="191" y="264"/>
                      </a:cubicBezTo>
                      <a:close/>
                      <a:moveTo>
                        <a:pt x="124" y="143"/>
                      </a:moveTo>
                      <a:cubicBezTo>
                        <a:pt x="191" y="118"/>
                        <a:pt x="191" y="118"/>
                        <a:pt x="191" y="118"/>
                      </a:cubicBezTo>
                      <a:cubicBezTo>
                        <a:pt x="191" y="170"/>
                        <a:pt x="191" y="170"/>
                        <a:pt x="191" y="170"/>
                      </a:cubicBezTo>
                      <a:cubicBezTo>
                        <a:pt x="124" y="191"/>
                        <a:pt x="124" y="191"/>
                        <a:pt x="124" y="191"/>
                      </a:cubicBezTo>
                      <a:lnTo>
                        <a:pt x="124" y="143"/>
                      </a:lnTo>
                      <a:close/>
                      <a:moveTo>
                        <a:pt x="124" y="1705"/>
                      </a:moveTo>
                      <a:cubicBezTo>
                        <a:pt x="191" y="1717"/>
                        <a:pt x="191" y="1717"/>
                        <a:pt x="191" y="1717"/>
                      </a:cubicBezTo>
                      <a:cubicBezTo>
                        <a:pt x="191" y="1769"/>
                        <a:pt x="191" y="1769"/>
                        <a:pt x="191" y="1769"/>
                      </a:cubicBezTo>
                      <a:cubicBezTo>
                        <a:pt x="124" y="1753"/>
                        <a:pt x="124" y="1753"/>
                        <a:pt x="124" y="1753"/>
                      </a:cubicBezTo>
                      <a:lnTo>
                        <a:pt x="124" y="1705"/>
                      </a:lnTo>
                      <a:close/>
                      <a:moveTo>
                        <a:pt x="83" y="291"/>
                      </a:moveTo>
                      <a:cubicBezTo>
                        <a:pt x="65" y="297"/>
                        <a:pt x="48" y="302"/>
                        <a:pt x="31" y="308"/>
                      </a:cubicBezTo>
                      <a:cubicBezTo>
                        <a:pt x="31" y="295"/>
                        <a:pt x="31" y="283"/>
                        <a:pt x="31" y="270"/>
                      </a:cubicBezTo>
                      <a:cubicBezTo>
                        <a:pt x="48" y="264"/>
                        <a:pt x="65" y="257"/>
                        <a:pt x="83" y="251"/>
                      </a:cubicBezTo>
                      <a:cubicBezTo>
                        <a:pt x="83" y="264"/>
                        <a:pt x="83" y="278"/>
                        <a:pt x="83" y="291"/>
                      </a:cubicBezTo>
                      <a:close/>
                      <a:moveTo>
                        <a:pt x="31" y="182"/>
                      </a:moveTo>
                      <a:cubicBezTo>
                        <a:pt x="83" y="160"/>
                        <a:pt x="83" y="160"/>
                        <a:pt x="83" y="160"/>
                      </a:cubicBezTo>
                      <a:cubicBezTo>
                        <a:pt x="83" y="201"/>
                        <a:pt x="83" y="201"/>
                        <a:pt x="83" y="201"/>
                      </a:cubicBezTo>
                      <a:cubicBezTo>
                        <a:pt x="31" y="219"/>
                        <a:pt x="31" y="219"/>
                        <a:pt x="31" y="219"/>
                      </a:cubicBezTo>
                      <a:lnTo>
                        <a:pt x="31" y="18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3" name="Freeform: Shape 63"/>
                <p:cNvSpPr/>
                <p:nvPr/>
              </p:nvSpPr>
              <p:spPr bwMode="auto">
                <a:xfrm>
                  <a:off x="6019628" y="2373459"/>
                  <a:ext cx="395572" cy="3043163"/>
                </a:xfrm>
                <a:custGeom>
                  <a:avLst/>
                  <a:gdLst>
                    <a:gd name="T0" fmla="*/ 207 w 207"/>
                    <a:gd name="T1" fmla="*/ 1543 h 1593"/>
                    <a:gd name="T2" fmla="*/ 0 w 207"/>
                    <a:gd name="T3" fmla="*/ 0 h 1593"/>
                    <a:gd name="T4" fmla="*/ 29 w 207"/>
                    <a:gd name="T5" fmla="*/ 94 h 1593"/>
                    <a:gd name="T6" fmla="*/ 180 w 207"/>
                    <a:gd name="T7" fmla="*/ 179 h 1593"/>
                    <a:gd name="T8" fmla="*/ 29 w 207"/>
                    <a:gd name="T9" fmla="*/ 94 h 1593"/>
                    <a:gd name="T10" fmla="*/ 180 w 207"/>
                    <a:gd name="T11" fmla="*/ 241 h 1593"/>
                    <a:gd name="T12" fmla="*/ 29 w 207"/>
                    <a:gd name="T13" fmla="*/ 241 h 1593"/>
                    <a:gd name="T14" fmla="*/ 29 w 207"/>
                    <a:gd name="T15" fmla="*/ 306 h 1593"/>
                    <a:gd name="T16" fmla="*/ 180 w 207"/>
                    <a:gd name="T17" fmla="*/ 378 h 1593"/>
                    <a:gd name="T18" fmla="*/ 29 w 207"/>
                    <a:gd name="T19" fmla="*/ 306 h 1593"/>
                    <a:gd name="T20" fmla="*/ 180 w 207"/>
                    <a:gd name="T21" fmla="*/ 441 h 1593"/>
                    <a:gd name="T22" fmla="*/ 29 w 207"/>
                    <a:gd name="T23" fmla="*/ 454 h 1593"/>
                    <a:gd name="T24" fmla="*/ 29 w 207"/>
                    <a:gd name="T25" fmla="*/ 519 h 1593"/>
                    <a:gd name="T26" fmla="*/ 180 w 207"/>
                    <a:gd name="T27" fmla="*/ 578 h 1593"/>
                    <a:gd name="T28" fmla="*/ 29 w 207"/>
                    <a:gd name="T29" fmla="*/ 519 h 1593"/>
                    <a:gd name="T30" fmla="*/ 180 w 207"/>
                    <a:gd name="T31" fmla="*/ 641 h 1593"/>
                    <a:gd name="T32" fmla="*/ 29 w 207"/>
                    <a:gd name="T33" fmla="*/ 666 h 1593"/>
                    <a:gd name="T34" fmla="*/ 29 w 207"/>
                    <a:gd name="T35" fmla="*/ 731 h 1593"/>
                    <a:gd name="T36" fmla="*/ 180 w 207"/>
                    <a:gd name="T37" fmla="*/ 777 h 1593"/>
                    <a:gd name="T38" fmla="*/ 29 w 207"/>
                    <a:gd name="T39" fmla="*/ 731 h 1593"/>
                    <a:gd name="T40" fmla="*/ 180 w 207"/>
                    <a:gd name="T41" fmla="*/ 841 h 1593"/>
                    <a:gd name="T42" fmla="*/ 29 w 207"/>
                    <a:gd name="T43" fmla="*/ 878 h 1593"/>
                    <a:gd name="T44" fmla="*/ 29 w 207"/>
                    <a:gd name="T45" fmla="*/ 943 h 1593"/>
                    <a:gd name="T46" fmla="*/ 180 w 207"/>
                    <a:gd name="T47" fmla="*/ 976 h 1593"/>
                    <a:gd name="T48" fmla="*/ 29 w 207"/>
                    <a:gd name="T49" fmla="*/ 943 h 1593"/>
                    <a:gd name="T50" fmla="*/ 180 w 207"/>
                    <a:gd name="T51" fmla="*/ 1041 h 1593"/>
                    <a:gd name="T52" fmla="*/ 29 w 207"/>
                    <a:gd name="T53" fmla="*/ 1091 h 1593"/>
                    <a:gd name="T54" fmla="*/ 29 w 207"/>
                    <a:gd name="T55" fmla="*/ 1156 h 1593"/>
                    <a:gd name="T56" fmla="*/ 180 w 207"/>
                    <a:gd name="T57" fmla="*/ 1175 h 1593"/>
                    <a:gd name="T58" fmla="*/ 29 w 207"/>
                    <a:gd name="T59" fmla="*/ 1156 h 1593"/>
                    <a:gd name="T60" fmla="*/ 180 w 207"/>
                    <a:gd name="T61" fmla="*/ 1241 h 1593"/>
                    <a:gd name="T62" fmla="*/ 29 w 207"/>
                    <a:gd name="T63" fmla="*/ 1303 h 1593"/>
                    <a:gd name="T64" fmla="*/ 29 w 207"/>
                    <a:gd name="T65" fmla="*/ 1368 h 1593"/>
                    <a:gd name="T66" fmla="*/ 180 w 207"/>
                    <a:gd name="T67" fmla="*/ 1375 h 1593"/>
                    <a:gd name="T68" fmla="*/ 29 w 207"/>
                    <a:gd name="T69" fmla="*/ 1368 h 1593"/>
                    <a:gd name="T70" fmla="*/ 180 w 207"/>
                    <a:gd name="T71" fmla="*/ 1441 h 1593"/>
                    <a:gd name="T72" fmla="*/ 29 w 207"/>
                    <a:gd name="T73" fmla="*/ 1515 h 15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07" h="1593">
                      <a:moveTo>
                        <a:pt x="0" y="1593"/>
                      </a:moveTo>
                      <a:cubicBezTo>
                        <a:pt x="207" y="1543"/>
                        <a:pt x="207" y="1543"/>
                        <a:pt x="207" y="1543"/>
                      </a:cubicBezTo>
                      <a:cubicBezTo>
                        <a:pt x="207" y="68"/>
                        <a:pt x="207" y="68"/>
                        <a:pt x="207" y="68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593"/>
                      </a:lnTo>
                      <a:close/>
                      <a:moveTo>
                        <a:pt x="29" y="94"/>
                      </a:moveTo>
                      <a:cubicBezTo>
                        <a:pt x="180" y="141"/>
                        <a:pt x="180" y="141"/>
                        <a:pt x="180" y="141"/>
                      </a:cubicBezTo>
                      <a:cubicBezTo>
                        <a:pt x="180" y="179"/>
                        <a:pt x="180" y="179"/>
                        <a:pt x="180" y="17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lnTo>
                        <a:pt x="29" y="94"/>
                      </a:lnTo>
                      <a:close/>
                      <a:moveTo>
                        <a:pt x="29" y="200"/>
                      </a:moveTo>
                      <a:cubicBezTo>
                        <a:pt x="79" y="214"/>
                        <a:pt x="130" y="228"/>
                        <a:pt x="180" y="241"/>
                      </a:cubicBezTo>
                      <a:cubicBezTo>
                        <a:pt x="180" y="254"/>
                        <a:pt x="180" y="266"/>
                        <a:pt x="180" y="279"/>
                      </a:cubicBezTo>
                      <a:cubicBezTo>
                        <a:pt x="130" y="266"/>
                        <a:pt x="79" y="254"/>
                        <a:pt x="29" y="241"/>
                      </a:cubicBezTo>
                      <a:cubicBezTo>
                        <a:pt x="29" y="228"/>
                        <a:pt x="29" y="214"/>
                        <a:pt x="29" y="200"/>
                      </a:cubicBezTo>
                      <a:close/>
                      <a:moveTo>
                        <a:pt x="29" y="306"/>
                      </a:moveTo>
                      <a:cubicBezTo>
                        <a:pt x="79" y="318"/>
                        <a:pt x="130" y="330"/>
                        <a:pt x="180" y="341"/>
                      </a:cubicBezTo>
                      <a:cubicBezTo>
                        <a:pt x="180" y="354"/>
                        <a:pt x="180" y="366"/>
                        <a:pt x="180" y="378"/>
                      </a:cubicBezTo>
                      <a:cubicBezTo>
                        <a:pt x="130" y="368"/>
                        <a:pt x="79" y="358"/>
                        <a:pt x="29" y="348"/>
                      </a:cubicBezTo>
                      <a:cubicBezTo>
                        <a:pt x="29" y="334"/>
                        <a:pt x="29" y="320"/>
                        <a:pt x="29" y="306"/>
                      </a:cubicBezTo>
                      <a:close/>
                      <a:moveTo>
                        <a:pt x="29" y="413"/>
                      </a:moveTo>
                      <a:cubicBezTo>
                        <a:pt x="79" y="422"/>
                        <a:pt x="130" y="432"/>
                        <a:pt x="180" y="441"/>
                      </a:cubicBezTo>
                      <a:cubicBezTo>
                        <a:pt x="180" y="453"/>
                        <a:pt x="180" y="466"/>
                        <a:pt x="180" y="478"/>
                      </a:cubicBezTo>
                      <a:cubicBezTo>
                        <a:pt x="130" y="470"/>
                        <a:pt x="79" y="462"/>
                        <a:pt x="29" y="454"/>
                      </a:cubicBezTo>
                      <a:cubicBezTo>
                        <a:pt x="29" y="440"/>
                        <a:pt x="29" y="426"/>
                        <a:pt x="29" y="413"/>
                      </a:cubicBezTo>
                      <a:close/>
                      <a:moveTo>
                        <a:pt x="29" y="519"/>
                      </a:moveTo>
                      <a:cubicBezTo>
                        <a:pt x="79" y="526"/>
                        <a:pt x="130" y="534"/>
                        <a:pt x="180" y="541"/>
                      </a:cubicBezTo>
                      <a:cubicBezTo>
                        <a:pt x="180" y="553"/>
                        <a:pt x="180" y="565"/>
                        <a:pt x="180" y="578"/>
                      </a:cubicBezTo>
                      <a:cubicBezTo>
                        <a:pt x="130" y="572"/>
                        <a:pt x="79" y="566"/>
                        <a:pt x="29" y="560"/>
                      </a:cubicBezTo>
                      <a:cubicBezTo>
                        <a:pt x="29" y="546"/>
                        <a:pt x="29" y="532"/>
                        <a:pt x="29" y="519"/>
                      </a:cubicBezTo>
                      <a:close/>
                      <a:moveTo>
                        <a:pt x="29" y="625"/>
                      </a:moveTo>
                      <a:cubicBezTo>
                        <a:pt x="79" y="630"/>
                        <a:pt x="130" y="636"/>
                        <a:pt x="180" y="641"/>
                      </a:cubicBezTo>
                      <a:cubicBezTo>
                        <a:pt x="180" y="653"/>
                        <a:pt x="180" y="665"/>
                        <a:pt x="180" y="677"/>
                      </a:cubicBezTo>
                      <a:cubicBezTo>
                        <a:pt x="130" y="674"/>
                        <a:pt x="79" y="670"/>
                        <a:pt x="29" y="666"/>
                      </a:cubicBezTo>
                      <a:cubicBezTo>
                        <a:pt x="29" y="652"/>
                        <a:pt x="29" y="639"/>
                        <a:pt x="29" y="625"/>
                      </a:cubicBezTo>
                      <a:close/>
                      <a:moveTo>
                        <a:pt x="29" y="731"/>
                      </a:moveTo>
                      <a:cubicBezTo>
                        <a:pt x="79" y="734"/>
                        <a:pt x="130" y="738"/>
                        <a:pt x="180" y="741"/>
                      </a:cubicBezTo>
                      <a:cubicBezTo>
                        <a:pt x="180" y="753"/>
                        <a:pt x="180" y="765"/>
                        <a:pt x="180" y="777"/>
                      </a:cubicBezTo>
                      <a:cubicBezTo>
                        <a:pt x="130" y="775"/>
                        <a:pt x="79" y="774"/>
                        <a:pt x="29" y="772"/>
                      </a:cubicBezTo>
                      <a:cubicBezTo>
                        <a:pt x="29" y="759"/>
                        <a:pt x="29" y="745"/>
                        <a:pt x="29" y="731"/>
                      </a:cubicBezTo>
                      <a:close/>
                      <a:moveTo>
                        <a:pt x="29" y="837"/>
                      </a:moveTo>
                      <a:cubicBezTo>
                        <a:pt x="79" y="838"/>
                        <a:pt x="130" y="840"/>
                        <a:pt x="180" y="841"/>
                      </a:cubicBezTo>
                      <a:cubicBezTo>
                        <a:pt x="180" y="853"/>
                        <a:pt x="180" y="865"/>
                        <a:pt x="180" y="876"/>
                      </a:cubicBezTo>
                      <a:cubicBezTo>
                        <a:pt x="130" y="877"/>
                        <a:pt x="79" y="878"/>
                        <a:pt x="29" y="878"/>
                      </a:cubicBezTo>
                      <a:cubicBezTo>
                        <a:pt x="29" y="865"/>
                        <a:pt x="29" y="851"/>
                        <a:pt x="29" y="837"/>
                      </a:cubicBezTo>
                      <a:close/>
                      <a:moveTo>
                        <a:pt x="29" y="943"/>
                      </a:moveTo>
                      <a:cubicBezTo>
                        <a:pt x="79" y="943"/>
                        <a:pt x="130" y="942"/>
                        <a:pt x="180" y="941"/>
                      </a:cubicBezTo>
                      <a:cubicBezTo>
                        <a:pt x="180" y="953"/>
                        <a:pt x="180" y="964"/>
                        <a:pt x="180" y="976"/>
                      </a:cubicBezTo>
                      <a:cubicBezTo>
                        <a:pt x="130" y="979"/>
                        <a:pt x="79" y="982"/>
                        <a:pt x="29" y="985"/>
                      </a:cubicBezTo>
                      <a:cubicBezTo>
                        <a:pt x="29" y="971"/>
                        <a:pt x="29" y="957"/>
                        <a:pt x="29" y="943"/>
                      </a:cubicBezTo>
                      <a:close/>
                      <a:moveTo>
                        <a:pt x="29" y="1049"/>
                      </a:moveTo>
                      <a:cubicBezTo>
                        <a:pt x="79" y="1047"/>
                        <a:pt x="130" y="1044"/>
                        <a:pt x="180" y="1041"/>
                      </a:cubicBezTo>
                      <a:cubicBezTo>
                        <a:pt x="180" y="1053"/>
                        <a:pt x="180" y="1064"/>
                        <a:pt x="180" y="1076"/>
                      </a:cubicBezTo>
                      <a:cubicBezTo>
                        <a:pt x="130" y="1081"/>
                        <a:pt x="79" y="1086"/>
                        <a:pt x="29" y="1091"/>
                      </a:cubicBezTo>
                      <a:cubicBezTo>
                        <a:pt x="29" y="1077"/>
                        <a:pt x="29" y="1063"/>
                        <a:pt x="29" y="1049"/>
                      </a:cubicBezTo>
                      <a:close/>
                      <a:moveTo>
                        <a:pt x="29" y="1156"/>
                      </a:moveTo>
                      <a:cubicBezTo>
                        <a:pt x="79" y="1151"/>
                        <a:pt x="130" y="1146"/>
                        <a:pt x="180" y="1141"/>
                      </a:cubicBezTo>
                      <a:cubicBezTo>
                        <a:pt x="180" y="1152"/>
                        <a:pt x="180" y="1164"/>
                        <a:pt x="180" y="1175"/>
                      </a:cubicBezTo>
                      <a:cubicBezTo>
                        <a:pt x="130" y="1183"/>
                        <a:pt x="79" y="1190"/>
                        <a:pt x="29" y="1197"/>
                      </a:cubicBezTo>
                      <a:cubicBezTo>
                        <a:pt x="29" y="1183"/>
                        <a:pt x="29" y="1169"/>
                        <a:pt x="29" y="1156"/>
                      </a:cubicBezTo>
                      <a:close/>
                      <a:moveTo>
                        <a:pt x="29" y="1262"/>
                      </a:moveTo>
                      <a:cubicBezTo>
                        <a:pt x="79" y="1255"/>
                        <a:pt x="130" y="1248"/>
                        <a:pt x="180" y="1241"/>
                      </a:cubicBezTo>
                      <a:cubicBezTo>
                        <a:pt x="180" y="1252"/>
                        <a:pt x="180" y="1264"/>
                        <a:pt x="180" y="1275"/>
                      </a:cubicBezTo>
                      <a:cubicBezTo>
                        <a:pt x="130" y="1284"/>
                        <a:pt x="79" y="1294"/>
                        <a:pt x="29" y="1303"/>
                      </a:cubicBezTo>
                      <a:cubicBezTo>
                        <a:pt x="29" y="1289"/>
                        <a:pt x="29" y="1276"/>
                        <a:pt x="29" y="1262"/>
                      </a:cubicBezTo>
                      <a:close/>
                      <a:moveTo>
                        <a:pt x="29" y="1368"/>
                      </a:moveTo>
                      <a:cubicBezTo>
                        <a:pt x="79" y="1359"/>
                        <a:pt x="130" y="1350"/>
                        <a:pt x="180" y="1341"/>
                      </a:cubicBezTo>
                      <a:cubicBezTo>
                        <a:pt x="180" y="1352"/>
                        <a:pt x="180" y="1363"/>
                        <a:pt x="180" y="1375"/>
                      </a:cubicBezTo>
                      <a:cubicBezTo>
                        <a:pt x="130" y="1386"/>
                        <a:pt x="79" y="1398"/>
                        <a:pt x="29" y="1409"/>
                      </a:cubicBezTo>
                      <a:cubicBezTo>
                        <a:pt x="29" y="1395"/>
                        <a:pt x="29" y="1382"/>
                        <a:pt x="29" y="1368"/>
                      </a:cubicBezTo>
                      <a:close/>
                      <a:moveTo>
                        <a:pt x="29" y="1474"/>
                      </a:moveTo>
                      <a:cubicBezTo>
                        <a:pt x="180" y="1441"/>
                        <a:pt x="180" y="1441"/>
                        <a:pt x="180" y="1441"/>
                      </a:cubicBezTo>
                      <a:cubicBezTo>
                        <a:pt x="180" y="1474"/>
                        <a:pt x="180" y="1474"/>
                        <a:pt x="180" y="1474"/>
                      </a:cubicBezTo>
                      <a:cubicBezTo>
                        <a:pt x="29" y="1515"/>
                        <a:pt x="29" y="1515"/>
                        <a:pt x="29" y="1515"/>
                      </a:cubicBezTo>
                      <a:lnTo>
                        <a:pt x="29" y="14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4" name="Freeform: Shape 64"/>
                <p:cNvSpPr/>
                <p:nvPr/>
              </p:nvSpPr>
              <p:spPr bwMode="auto">
                <a:xfrm>
                  <a:off x="5227178" y="2377376"/>
                  <a:ext cx="759812" cy="3036635"/>
                </a:xfrm>
                <a:custGeom>
                  <a:avLst/>
                  <a:gdLst>
                    <a:gd name="T0" fmla="*/ 329 w 398"/>
                    <a:gd name="T1" fmla="*/ 1511 h 1590"/>
                    <a:gd name="T2" fmla="*/ 263 w 398"/>
                    <a:gd name="T3" fmla="*/ 1423 h 1590"/>
                    <a:gd name="T4" fmla="*/ 263 w 398"/>
                    <a:gd name="T5" fmla="*/ 1299 h 1590"/>
                    <a:gd name="T6" fmla="*/ 329 w 398"/>
                    <a:gd name="T7" fmla="*/ 1222 h 1590"/>
                    <a:gd name="T8" fmla="*/ 329 w 398"/>
                    <a:gd name="T9" fmla="*/ 1189 h 1590"/>
                    <a:gd name="T10" fmla="*/ 329 w 398"/>
                    <a:gd name="T11" fmla="*/ 1029 h 1590"/>
                    <a:gd name="T12" fmla="*/ 263 w 398"/>
                    <a:gd name="T13" fmla="*/ 950 h 1590"/>
                    <a:gd name="T14" fmla="*/ 263 w 398"/>
                    <a:gd name="T15" fmla="*/ 827 h 1590"/>
                    <a:gd name="T16" fmla="*/ 329 w 398"/>
                    <a:gd name="T17" fmla="*/ 740 h 1590"/>
                    <a:gd name="T18" fmla="*/ 329 w 398"/>
                    <a:gd name="T19" fmla="*/ 707 h 1590"/>
                    <a:gd name="T20" fmla="*/ 329 w 398"/>
                    <a:gd name="T21" fmla="*/ 627 h 1590"/>
                    <a:gd name="T22" fmla="*/ 263 w 398"/>
                    <a:gd name="T23" fmla="*/ 478 h 1590"/>
                    <a:gd name="T24" fmla="*/ 263 w 398"/>
                    <a:gd name="T25" fmla="*/ 355 h 1590"/>
                    <a:gd name="T26" fmla="*/ 329 w 398"/>
                    <a:gd name="T27" fmla="*/ 258 h 1590"/>
                    <a:gd name="T28" fmla="*/ 329 w 398"/>
                    <a:gd name="T29" fmla="*/ 225 h 1590"/>
                    <a:gd name="T30" fmla="*/ 177 w 398"/>
                    <a:gd name="T31" fmla="*/ 145 h 1590"/>
                    <a:gd name="T32" fmla="*/ 219 w 398"/>
                    <a:gd name="T33" fmla="*/ 209 h 1590"/>
                    <a:gd name="T34" fmla="*/ 219 w 398"/>
                    <a:gd name="T35" fmla="*/ 330 h 1590"/>
                    <a:gd name="T36" fmla="*/ 176 w 398"/>
                    <a:gd name="T37" fmla="*/ 416 h 1590"/>
                    <a:gd name="T38" fmla="*/ 176 w 398"/>
                    <a:gd name="T39" fmla="*/ 452 h 1590"/>
                    <a:gd name="T40" fmla="*/ 176 w 398"/>
                    <a:gd name="T41" fmla="*/ 605 h 1590"/>
                    <a:gd name="T42" fmla="*/ 218 w 398"/>
                    <a:gd name="T43" fmla="*/ 675 h 1590"/>
                    <a:gd name="T44" fmla="*/ 218 w 398"/>
                    <a:gd name="T45" fmla="*/ 795 h 1590"/>
                    <a:gd name="T46" fmla="*/ 175 w 398"/>
                    <a:gd name="T47" fmla="*/ 875 h 1590"/>
                    <a:gd name="T48" fmla="*/ 175 w 398"/>
                    <a:gd name="T49" fmla="*/ 911 h 1590"/>
                    <a:gd name="T50" fmla="*/ 175 w 398"/>
                    <a:gd name="T51" fmla="*/ 1064 h 1590"/>
                    <a:gd name="T52" fmla="*/ 217 w 398"/>
                    <a:gd name="T53" fmla="*/ 1141 h 1590"/>
                    <a:gd name="T54" fmla="*/ 217 w 398"/>
                    <a:gd name="T55" fmla="*/ 1261 h 1590"/>
                    <a:gd name="T56" fmla="*/ 174 w 398"/>
                    <a:gd name="T57" fmla="*/ 1335 h 1590"/>
                    <a:gd name="T58" fmla="*/ 174 w 398"/>
                    <a:gd name="T59" fmla="*/ 1371 h 1590"/>
                    <a:gd name="T60" fmla="*/ 139 w 398"/>
                    <a:gd name="T61" fmla="*/ 1485 h 1590"/>
                    <a:gd name="T62" fmla="*/ 109 w 398"/>
                    <a:gd name="T63" fmla="*/ 1405 h 1590"/>
                    <a:gd name="T64" fmla="*/ 139 w 398"/>
                    <a:gd name="T65" fmla="*/ 1294 h 1590"/>
                    <a:gd name="T66" fmla="*/ 139 w 398"/>
                    <a:gd name="T67" fmla="*/ 1218 h 1590"/>
                    <a:gd name="T68" fmla="*/ 109 w 398"/>
                    <a:gd name="T69" fmla="*/ 1180 h 1590"/>
                    <a:gd name="T70" fmla="*/ 109 w 398"/>
                    <a:gd name="T71" fmla="*/ 1030 h 1590"/>
                    <a:gd name="T72" fmla="*/ 109 w 398"/>
                    <a:gd name="T73" fmla="*/ 955 h 1590"/>
                    <a:gd name="T74" fmla="*/ 109 w 398"/>
                    <a:gd name="T75" fmla="*/ 842 h 1590"/>
                    <a:gd name="T76" fmla="*/ 139 w 398"/>
                    <a:gd name="T77" fmla="*/ 763 h 1590"/>
                    <a:gd name="T78" fmla="*/ 139 w 398"/>
                    <a:gd name="T79" fmla="*/ 727 h 1590"/>
                    <a:gd name="T80" fmla="*/ 139 w 398"/>
                    <a:gd name="T81" fmla="*/ 575 h 1590"/>
                    <a:gd name="T82" fmla="*/ 109 w 398"/>
                    <a:gd name="T83" fmla="*/ 505 h 1590"/>
                    <a:gd name="T84" fmla="*/ 109 w 398"/>
                    <a:gd name="T85" fmla="*/ 392 h 1590"/>
                    <a:gd name="T86" fmla="*/ 139 w 398"/>
                    <a:gd name="T87" fmla="*/ 348 h 1590"/>
                    <a:gd name="T88" fmla="*/ 139 w 398"/>
                    <a:gd name="T89" fmla="*/ 272 h 1590"/>
                    <a:gd name="T90" fmla="*/ 81 w 398"/>
                    <a:gd name="T91" fmla="*/ 1478 h 1590"/>
                    <a:gd name="T92" fmla="*/ 54 w 398"/>
                    <a:gd name="T93" fmla="*/ 1400 h 1590"/>
                    <a:gd name="T94" fmla="*/ 54 w 398"/>
                    <a:gd name="T95" fmla="*/ 1291 h 1590"/>
                    <a:gd name="T96" fmla="*/ 80 w 398"/>
                    <a:gd name="T97" fmla="*/ 1218 h 1590"/>
                    <a:gd name="T98" fmla="*/ 80 w 398"/>
                    <a:gd name="T99" fmla="*/ 1180 h 1590"/>
                    <a:gd name="T100" fmla="*/ 79 w 398"/>
                    <a:gd name="T101" fmla="*/ 1031 h 1590"/>
                    <a:gd name="T102" fmla="*/ 53 w 398"/>
                    <a:gd name="T103" fmla="*/ 958 h 1590"/>
                    <a:gd name="T104" fmla="*/ 52 w 398"/>
                    <a:gd name="T105" fmla="*/ 848 h 1590"/>
                    <a:gd name="T106" fmla="*/ 79 w 398"/>
                    <a:gd name="T107" fmla="*/ 771 h 1590"/>
                    <a:gd name="T108" fmla="*/ 79 w 398"/>
                    <a:gd name="T109" fmla="*/ 734 h 1590"/>
                    <a:gd name="T110" fmla="*/ 78 w 398"/>
                    <a:gd name="T111" fmla="*/ 585 h 1590"/>
                    <a:gd name="T112" fmla="*/ 51 w 398"/>
                    <a:gd name="T113" fmla="*/ 515 h 1590"/>
                    <a:gd name="T114" fmla="*/ 51 w 398"/>
                    <a:gd name="T115" fmla="*/ 406 h 1590"/>
                    <a:gd name="T116" fmla="*/ 78 w 398"/>
                    <a:gd name="T117" fmla="*/ 325 h 1590"/>
                    <a:gd name="T118" fmla="*/ 77 w 398"/>
                    <a:gd name="T119" fmla="*/ 287 h 15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98" h="1590">
                      <a:moveTo>
                        <a:pt x="0" y="1529"/>
                      </a:moveTo>
                      <a:cubicBezTo>
                        <a:pt x="398" y="1590"/>
                        <a:pt x="398" y="1590"/>
                        <a:pt x="398" y="1590"/>
                      </a:cubicBezTo>
                      <a:cubicBezTo>
                        <a:pt x="398" y="0"/>
                        <a:pt x="398" y="0"/>
                        <a:pt x="398" y="0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lnTo>
                        <a:pt x="0" y="1529"/>
                      </a:lnTo>
                      <a:close/>
                      <a:moveTo>
                        <a:pt x="329" y="1511"/>
                      </a:moveTo>
                      <a:cubicBezTo>
                        <a:pt x="263" y="1501"/>
                        <a:pt x="263" y="1501"/>
                        <a:pt x="263" y="1501"/>
                      </a:cubicBezTo>
                      <a:cubicBezTo>
                        <a:pt x="263" y="1457"/>
                        <a:pt x="263" y="1457"/>
                        <a:pt x="263" y="1457"/>
                      </a:cubicBezTo>
                      <a:cubicBezTo>
                        <a:pt x="329" y="1463"/>
                        <a:pt x="329" y="1463"/>
                        <a:pt x="329" y="1463"/>
                      </a:cubicBezTo>
                      <a:lnTo>
                        <a:pt x="329" y="1511"/>
                      </a:lnTo>
                      <a:close/>
                      <a:moveTo>
                        <a:pt x="329" y="1430"/>
                      </a:moveTo>
                      <a:cubicBezTo>
                        <a:pt x="307" y="1428"/>
                        <a:pt x="285" y="1425"/>
                        <a:pt x="263" y="1423"/>
                      </a:cubicBezTo>
                      <a:cubicBezTo>
                        <a:pt x="263" y="1408"/>
                        <a:pt x="263" y="1393"/>
                        <a:pt x="263" y="1378"/>
                      </a:cubicBezTo>
                      <a:cubicBezTo>
                        <a:pt x="285" y="1380"/>
                        <a:pt x="307" y="1381"/>
                        <a:pt x="329" y="1382"/>
                      </a:cubicBezTo>
                      <a:cubicBezTo>
                        <a:pt x="329" y="1398"/>
                        <a:pt x="329" y="1414"/>
                        <a:pt x="329" y="1430"/>
                      </a:cubicBezTo>
                      <a:close/>
                      <a:moveTo>
                        <a:pt x="329" y="1350"/>
                      </a:moveTo>
                      <a:cubicBezTo>
                        <a:pt x="307" y="1348"/>
                        <a:pt x="285" y="1346"/>
                        <a:pt x="263" y="1344"/>
                      </a:cubicBezTo>
                      <a:cubicBezTo>
                        <a:pt x="263" y="1329"/>
                        <a:pt x="263" y="1314"/>
                        <a:pt x="263" y="1299"/>
                      </a:cubicBezTo>
                      <a:cubicBezTo>
                        <a:pt x="285" y="1300"/>
                        <a:pt x="307" y="1301"/>
                        <a:pt x="329" y="1302"/>
                      </a:cubicBezTo>
                      <a:cubicBezTo>
                        <a:pt x="329" y="1318"/>
                        <a:pt x="329" y="1334"/>
                        <a:pt x="329" y="1350"/>
                      </a:cubicBezTo>
                      <a:close/>
                      <a:moveTo>
                        <a:pt x="329" y="1270"/>
                      </a:moveTo>
                      <a:cubicBezTo>
                        <a:pt x="307" y="1268"/>
                        <a:pt x="285" y="1267"/>
                        <a:pt x="263" y="1265"/>
                      </a:cubicBezTo>
                      <a:cubicBezTo>
                        <a:pt x="263" y="1250"/>
                        <a:pt x="263" y="1236"/>
                        <a:pt x="263" y="1221"/>
                      </a:cubicBezTo>
                      <a:cubicBezTo>
                        <a:pt x="285" y="1221"/>
                        <a:pt x="307" y="1221"/>
                        <a:pt x="329" y="1222"/>
                      </a:cubicBezTo>
                      <a:cubicBezTo>
                        <a:pt x="329" y="1238"/>
                        <a:pt x="329" y="1254"/>
                        <a:pt x="329" y="1270"/>
                      </a:cubicBezTo>
                      <a:close/>
                      <a:moveTo>
                        <a:pt x="329" y="1189"/>
                      </a:moveTo>
                      <a:cubicBezTo>
                        <a:pt x="307" y="1188"/>
                        <a:pt x="285" y="1187"/>
                        <a:pt x="263" y="1186"/>
                      </a:cubicBezTo>
                      <a:cubicBezTo>
                        <a:pt x="263" y="1172"/>
                        <a:pt x="263" y="1157"/>
                        <a:pt x="263" y="1142"/>
                      </a:cubicBezTo>
                      <a:cubicBezTo>
                        <a:pt x="285" y="1142"/>
                        <a:pt x="307" y="1142"/>
                        <a:pt x="329" y="1141"/>
                      </a:cubicBezTo>
                      <a:cubicBezTo>
                        <a:pt x="329" y="1157"/>
                        <a:pt x="329" y="1173"/>
                        <a:pt x="329" y="1189"/>
                      </a:cubicBezTo>
                      <a:close/>
                      <a:moveTo>
                        <a:pt x="329" y="1109"/>
                      </a:moveTo>
                      <a:cubicBezTo>
                        <a:pt x="307" y="1108"/>
                        <a:pt x="285" y="1108"/>
                        <a:pt x="263" y="1108"/>
                      </a:cubicBezTo>
                      <a:cubicBezTo>
                        <a:pt x="263" y="1093"/>
                        <a:pt x="263" y="1078"/>
                        <a:pt x="263" y="1063"/>
                      </a:cubicBezTo>
                      <a:cubicBezTo>
                        <a:pt x="285" y="1063"/>
                        <a:pt x="307" y="1062"/>
                        <a:pt x="329" y="1061"/>
                      </a:cubicBezTo>
                      <a:cubicBezTo>
                        <a:pt x="329" y="1077"/>
                        <a:pt x="329" y="1093"/>
                        <a:pt x="329" y="1109"/>
                      </a:cubicBezTo>
                      <a:close/>
                      <a:moveTo>
                        <a:pt x="329" y="1029"/>
                      </a:moveTo>
                      <a:cubicBezTo>
                        <a:pt x="307" y="1029"/>
                        <a:pt x="285" y="1029"/>
                        <a:pt x="263" y="1029"/>
                      </a:cubicBezTo>
                      <a:cubicBezTo>
                        <a:pt x="263" y="1014"/>
                        <a:pt x="263" y="999"/>
                        <a:pt x="263" y="984"/>
                      </a:cubicBezTo>
                      <a:cubicBezTo>
                        <a:pt x="285" y="983"/>
                        <a:pt x="307" y="982"/>
                        <a:pt x="329" y="981"/>
                      </a:cubicBezTo>
                      <a:cubicBezTo>
                        <a:pt x="329" y="997"/>
                        <a:pt x="329" y="1013"/>
                        <a:pt x="329" y="1029"/>
                      </a:cubicBezTo>
                      <a:close/>
                      <a:moveTo>
                        <a:pt x="329" y="948"/>
                      </a:moveTo>
                      <a:cubicBezTo>
                        <a:pt x="307" y="949"/>
                        <a:pt x="285" y="950"/>
                        <a:pt x="263" y="950"/>
                      </a:cubicBezTo>
                      <a:cubicBezTo>
                        <a:pt x="263" y="935"/>
                        <a:pt x="263" y="921"/>
                        <a:pt x="263" y="906"/>
                      </a:cubicBezTo>
                      <a:cubicBezTo>
                        <a:pt x="285" y="904"/>
                        <a:pt x="307" y="902"/>
                        <a:pt x="329" y="900"/>
                      </a:cubicBezTo>
                      <a:cubicBezTo>
                        <a:pt x="329" y="916"/>
                        <a:pt x="329" y="932"/>
                        <a:pt x="329" y="948"/>
                      </a:cubicBezTo>
                      <a:close/>
                      <a:moveTo>
                        <a:pt x="329" y="868"/>
                      </a:moveTo>
                      <a:cubicBezTo>
                        <a:pt x="307" y="869"/>
                        <a:pt x="285" y="870"/>
                        <a:pt x="263" y="872"/>
                      </a:cubicBezTo>
                      <a:cubicBezTo>
                        <a:pt x="263" y="857"/>
                        <a:pt x="263" y="842"/>
                        <a:pt x="263" y="827"/>
                      </a:cubicBezTo>
                      <a:cubicBezTo>
                        <a:pt x="285" y="825"/>
                        <a:pt x="307" y="822"/>
                        <a:pt x="329" y="820"/>
                      </a:cubicBezTo>
                      <a:cubicBezTo>
                        <a:pt x="329" y="836"/>
                        <a:pt x="329" y="852"/>
                        <a:pt x="329" y="868"/>
                      </a:cubicBezTo>
                      <a:close/>
                      <a:moveTo>
                        <a:pt x="329" y="788"/>
                      </a:moveTo>
                      <a:cubicBezTo>
                        <a:pt x="307" y="789"/>
                        <a:pt x="285" y="791"/>
                        <a:pt x="263" y="793"/>
                      </a:cubicBezTo>
                      <a:cubicBezTo>
                        <a:pt x="263" y="778"/>
                        <a:pt x="263" y="763"/>
                        <a:pt x="263" y="748"/>
                      </a:cubicBezTo>
                      <a:cubicBezTo>
                        <a:pt x="285" y="745"/>
                        <a:pt x="307" y="743"/>
                        <a:pt x="329" y="740"/>
                      </a:cubicBezTo>
                      <a:cubicBezTo>
                        <a:pt x="329" y="756"/>
                        <a:pt x="329" y="772"/>
                        <a:pt x="329" y="788"/>
                      </a:cubicBezTo>
                      <a:close/>
                      <a:moveTo>
                        <a:pt x="329" y="707"/>
                      </a:moveTo>
                      <a:cubicBezTo>
                        <a:pt x="307" y="710"/>
                        <a:pt x="285" y="712"/>
                        <a:pt x="263" y="714"/>
                      </a:cubicBezTo>
                      <a:cubicBezTo>
                        <a:pt x="263" y="699"/>
                        <a:pt x="263" y="684"/>
                        <a:pt x="263" y="670"/>
                      </a:cubicBezTo>
                      <a:cubicBezTo>
                        <a:pt x="285" y="666"/>
                        <a:pt x="307" y="663"/>
                        <a:pt x="329" y="660"/>
                      </a:cubicBezTo>
                      <a:cubicBezTo>
                        <a:pt x="329" y="675"/>
                        <a:pt x="329" y="691"/>
                        <a:pt x="329" y="707"/>
                      </a:cubicBezTo>
                      <a:close/>
                      <a:moveTo>
                        <a:pt x="263" y="557"/>
                      </a:moveTo>
                      <a:cubicBezTo>
                        <a:pt x="263" y="542"/>
                        <a:pt x="263" y="527"/>
                        <a:pt x="263" y="512"/>
                      </a:cubicBezTo>
                      <a:cubicBezTo>
                        <a:pt x="285" y="508"/>
                        <a:pt x="307" y="503"/>
                        <a:pt x="329" y="499"/>
                      </a:cubicBezTo>
                      <a:cubicBezTo>
                        <a:pt x="329" y="515"/>
                        <a:pt x="329" y="531"/>
                        <a:pt x="329" y="547"/>
                      </a:cubicBezTo>
                      <a:cubicBezTo>
                        <a:pt x="307" y="550"/>
                        <a:pt x="285" y="553"/>
                        <a:pt x="263" y="557"/>
                      </a:cubicBezTo>
                      <a:close/>
                      <a:moveTo>
                        <a:pt x="329" y="627"/>
                      </a:moveTo>
                      <a:cubicBezTo>
                        <a:pt x="307" y="630"/>
                        <a:pt x="285" y="633"/>
                        <a:pt x="263" y="635"/>
                      </a:cubicBezTo>
                      <a:cubicBezTo>
                        <a:pt x="263" y="620"/>
                        <a:pt x="263" y="606"/>
                        <a:pt x="263" y="591"/>
                      </a:cubicBezTo>
                      <a:cubicBezTo>
                        <a:pt x="285" y="587"/>
                        <a:pt x="307" y="583"/>
                        <a:pt x="329" y="579"/>
                      </a:cubicBezTo>
                      <a:cubicBezTo>
                        <a:pt x="329" y="595"/>
                        <a:pt x="329" y="611"/>
                        <a:pt x="329" y="627"/>
                      </a:cubicBezTo>
                      <a:close/>
                      <a:moveTo>
                        <a:pt x="329" y="466"/>
                      </a:moveTo>
                      <a:cubicBezTo>
                        <a:pt x="307" y="470"/>
                        <a:pt x="285" y="474"/>
                        <a:pt x="263" y="478"/>
                      </a:cubicBezTo>
                      <a:cubicBezTo>
                        <a:pt x="263" y="463"/>
                        <a:pt x="263" y="448"/>
                        <a:pt x="263" y="433"/>
                      </a:cubicBezTo>
                      <a:cubicBezTo>
                        <a:pt x="285" y="428"/>
                        <a:pt x="307" y="423"/>
                        <a:pt x="329" y="419"/>
                      </a:cubicBezTo>
                      <a:cubicBezTo>
                        <a:pt x="329" y="434"/>
                        <a:pt x="329" y="450"/>
                        <a:pt x="329" y="466"/>
                      </a:cubicBezTo>
                      <a:close/>
                      <a:moveTo>
                        <a:pt x="329" y="386"/>
                      </a:moveTo>
                      <a:cubicBezTo>
                        <a:pt x="307" y="390"/>
                        <a:pt x="285" y="395"/>
                        <a:pt x="263" y="399"/>
                      </a:cubicBezTo>
                      <a:cubicBezTo>
                        <a:pt x="263" y="384"/>
                        <a:pt x="263" y="369"/>
                        <a:pt x="263" y="355"/>
                      </a:cubicBezTo>
                      <a:cubicBezTo>
                        <a:pt x="285" y="349"/>
                        <a:pt x="307" y="344"/>
                        <a:pt x="329" y="338"/>
                      </a:cubicBezTo>
                      <a:cubicBezTo>
                        <a:pt x="329" y="354"/>
                        <a:pt x="329" y="370"/>
                        <a:pt x="329" y="386"/>
                      </a:cubicBezTo>
                      <a:close/>
                      <a:moveTo>
                        <a:pt x="329" y="306"/>
                      </a:moveTo>
                      <a:cubicBezTo>
                        <a:pt x="307" y="311"/>
                        <a:pt x="285" y="315"/>
                        <a:pt x="263" y="320"/>
                      </a:cubicBezTo>
                      <a:cubicBezTo>
                        <a:pt x="263" y="306"/>
                        <a:pt x="263" y="291"/>
                        <a:pt x="263" y="276"/>
                      </a:cubicBezTo>
                      <a:cubicBezTo>
                        <a:pt x="285" y="270"/>
                        <a:pt x="307" y="264"/>
                        <a:pt x="329" y="258"/>
                      </a:cubicBezTo>
                      <a:cubicBezTo>
                        <a:pt x="329" y="274"/>
                        <a:pt x="329" y="290"/>
                        <a:pt x="329" y="306"/>
                      </a:cubicBezTo>
                      <a:close/>
                      <a:moveTo>
                        <a:pt x="329" y="225"/>
                      </a:moveTo>
                      <a:cubicBezTo>
                        <a:pt x="307" y="231"/>
                        <a:pt x="285" y="236"/>
                        <a:pt x="263" y="242"/>
                      </a:cubicBezTo>
                      <a:cubicBezTo>
                        <a:pt x="263" y="227"/>
                        <a:pt x="263" y="212"/>
                        <a:pt x="263" y="197"/>
                      </a:cubicBezTo>
                      <a:cubicBezTo>
                        <a:pt x="285" y="191"/>
                        <a:pt x="307" y="184"/>
                        <a:pt x="329" y="178"/>
                      </a:cubicBezTo>
                      <a:cubicBezTo>
                        <a:pt x="329" y="193"/>
                        <a:pt x="329" y="209"/>
                        <a:pt x="329" y="225"/>
                      </a:cubicBezTo>
                      <a:close/>
                      <a:moveTo>
                        <a:pt x="263" y="118"/>
                      </a:moveTo>
                      <a:cubicBezTo>
                        <a:pt x="329" y="97"/>
                        <a:pt x="329" y="97"/>
                        <a:pt x="329" y="97"/>
                      </a:cubicBezTo>
                      <a:cubicBezTo>
                        <a:pt x="329" y="145"/>
                        <a:pt x="329" y="145"/>
                        <a:pt x="329" y="145"/>
                      </a:cubicBezTo>
                      <a:cubicBezTo>
                        <a:pt x="263" y="163"/>
                        <a:pt x="263" y="163"/>
                        <a:pt x="263" y="163"/>
                      </a:cubicBezTo>
                      <a:lnTo>
                        <a:pt x="263" y="118"/>
                      </a:lnTo>
                      <a:close/>
                      <a:moveTo>
                        <a:pt x="177" y="145"/>
                      </a:moveTo>
                      <a:cubicBezTo>
                        <a:pt x="219" y="131"/>
                        <a:pt x="219" y="131"/>
                        <a:pt x="219" y="131"/>
                      </a:cubicBezTo>
                      <a:cubicBezTo>
                        <a:pt x="219" y="174"/>
                        <a:pt x="219" y="174"/>
                        <a:pt x="219" y="174"/>
                      </a:cubicBezTo>
                      <a:cubicBezTo>
                        <a:pt x="177" y="186"/>
                        <a:pt x="177" y="186"/>
                        <a:pt x="177" y="186"/>
                      </a:cubicBezTo>
                      <a:lnTo>
                        <a:pt x="177" y="145"/>
                      </a:lnTo>
                      <a:close/>
                      <a:moveTo>
                        <a:pt x="176" y="222"/>
                      </a:moveTo>
                      <a:cubicBezTo>
                        <a:pt x="191" y="217"/>
                        <a:pt x="205" y="213"/>
                        <a:pt x="219" y="209"/>
                      </a:cubicBezTo>
                      <a:cubicBezTo>
                        <a:pt x="219" y="223"/>
                        <a:pt x="219" y="238"/>
                        <a:pt x="219" y="252"/>
                      </a:cubicBezTo>
                      <a:cubicBezTo>
                        <a:pt x="205" y="255"/>
                        <a:pt x="191" y="259"/>
                        <a:pt x="176" y="262"/>
                      </a:cubicBezTo>
                      <a:cubicBezTo>
                        <a:pt x="176" y="249"/>
                        <a:pt x="176" y="235"/>
                        <a:pt x="176" y="222"/>
                      </a:cubicBezTo>
                      <a:close/>
                      <a:moveTo>
                        <a:pt x="176" y="298"/>
                      </a:moveTo>
                      <a:cubicBezTo>
                        <a:pt x="190" y="294"/>
                        <a:pt x="205" y="291"/>
                        <a:pt x="219" y="287"/>
                      </a:cubicBezTo>
                      <a:cubicBezTo>
                        <a:pt x="219" y="301"/>
                        <a:pt x="219" y="315"/>
                        <a:pt x="219" y="330"/>
                      </a:cubicBezTo>
                      <a:cubicBezTo>
                        <a:pt x="205" y="333"/>
                        <a:pt x="190" y="336"/>
                        <a:pt x="176" y="339"/>
                      </a:cubicBezTo>
                      <a:cubicBezTo>
                        <a:pt x="176" y="325"/>
                        <a:pt x="176" y="312"/>
                        <a:pt x="176" y="298"/>
                      </a:cubicBezTo>
                      <a:close/>
                      <a:moveTo>
                        <a:pt x="176" y="375"/>
                      </a:moveTo>
                      <a:cubicBezTo>
                        <a:pt x="190" y="371"/>
                        <a:pt x="204" y="368"/>
                        <a:pt x="219" y="364"/>
                      </a:cubicBezTo>
                      <a:cubicBezTo>
                        <a:pt x="219" y="379"/>
                        <a:pt x="219" y="393"/>
                        <a:pt x="219" y="407"/>
                      </a:cubicBezTo>
                      <a:cubicBezTo>
                        <a:pt x="204" y="410"/>
                        <a:pt x="190" y="413"/>
                        <a:pt x="176" y="416"/>
                      </a:cubicBezTo>
                      <a:cubicBezTo>
                        <a:pt x="176" y="402"/>
                        <a:pt x="176" y="388"/>
                        <a:pt x="176" y="375"/>
                      </a:cubicBezTo>
                      <a:close/>
                      <a:moveTo>
                        <a:pt x="176" y="452"/>
                      </a:moveTo>
                      <a:cubicBezTo>
                        <a:pt x="190" y="448"/>
                        <a:pt x="204" y="445"/>
                        <a:pt x="218" y="442"/>
                      </a:cubicBezTo>
                      <a:cubicBezTo>
                        <a:pt x="218" y="456"/>
                        <a:pt x="218" y="471"/>
                        <a:pt x="218" y="485"/>
                      </a:cubicBezTo>
                      <a:cubicBezTo>
                        <a:pt x="204" y="487"/>
                        <a:pt x="190" y="490"/>
                        <a:pt x="176" y="492"/>
                      </a:cubicBezTo>
                      <a:cubicBezTo>
                        <a:pt x="176" y="479"/>
                        <a:pt x="176" y="465"/>
                        <a:pt x="176" y="452"/>
                      </a:cubicBezTo>
                      <a:close/>
                      <a:moveTo>
                        <a:pt x="176" y="528"/>
                      </a:moveTo>
                      <a:cubicBezTo>
                        <a:pt x="190" y="525"/>
                        <a:pt x="204" y="522"/>
                        <a:pt x="218" y="520"/>
                      </a:cubicBezTo>
                      <a:cubicBezTo>
                        <a:pt x="218" y="534"/>
                        <a:pt x="218" y="548"/>
                        <a:pt x="218" y="562"/>
                      </a:cubicBezTo>
                      <a:cubicBezTo>
                        <a:pt x="204" y="565"/>
                        <a:pt x="190" y="567"/>
                        <a:pt x="176" y="569"/>
                      </a:cubicBezTo>
                      <a:cubicBezTo>
                        <a:pt x="176" y="555"/>
                        <a:pt x="176" y="542"/>
                        <a:pt x="176" y="528"/>
                      </a:cubicBezTo>
                      <a:close/>
                      <a:moveTo>
                        <a:pt x="176" y="605"/>
                      </a:moveTo>
                      <a:cubicBezTo>
                        <a:pt x="190" y="602"/>
                        <a:pt x="204" y="600"/>
                        <a:pt x="218" y="597"/>
                      </a:cubicBezTo>
                      <a:cubicBezTo>
                        <a:pt x="218" y="612"/>
                        <a:pt x="218" y="626"/>
                        <a:pt x="218" y="640"/>
                      </a:cubicBezTo>
                      <a:cubicBezTo>
                        <a:pt x="204" y="642"/>
                        <a:pt x="190" y="644"/>
                        <a:pt x="176" y="645"/>
                      </a:cubicBezTo>
                      <a:cubicBezTo>
                        <a:pt x="176" y="632"/>
                        <a:pt x="176" y="618"/>
                        <a:pt x="176" y="605"/>
                      </a:cubicBezTo>
                      <a:close/>
                      <a:moveTo>
                        <a:pt x="176" y="681"/>
                      </a:moveTo>
                      <a:cubicBezTo>
                        <a:pt x="190" y="679"/>
                        <a:pt x="204" y="677"/>
                        <a:pt x="218" y="675"/>
                      </a:cubicBezTo>
                      <a:cubicBezTo>
                        <a:pt x="218" y="689"/>
                        <a:pt x="218" y="703"/>
                        <a:pt x="218" y="718"/>
                      </a:cubicBezTo>
                      <a:cubicBezTo>
                        <a:pt x="204" y="719"/>
                        <a:pt x="190" y="721"/>
                        <a:pt x="176" y="722"/>
                      </a:cubicBezTo>
                      <a:cubicBezTo>
                        <a:pt x="176" y="709"/>
                        <a:pt x="176" y="695"/>
                        <a:pt x="176" y="681"/>
                      </a:cubicBezTo>
                      <a:close/>
                      <a:moveTo>
                        <a:pt x="175" y="758"/>
                      </a:moveTo>
                      <a:cubicBezTo>
                        <a:pt x="190" y="756"/>
                        <a:pt x="204" y="754"/>
                        <a:pt x="218" y="753"/>
                      </a:cubicBezTo>
                      <a:cubicBezTo>
                        <a:pt x="218" y="767"/>
                        <a:pt x="218" y="781"/>
                        <a:pt x="218" y="795"/>
                      </a:cubicBezTo>
                      <a:cubicBezTo>
                        <a:pt x="204" y="796"/>
                        <a:pt x="190" y="798"/>
                        <a:pt x="175" y="799"/>
                      </a:cubicBezTo>
                      <a:cubicBezTo>
                        <a:pt x="175" y="785"/>
                        <a:pt x="175" y="772"/>
                        <a:pt x="175" y="758"/>
                      </a:cubicBezTo>
                      <a:close/>
                      <a:moveTo>
                        <a:pt x="175" y="835"/>
                      </a:moveTo>
                      <a:cubicBezTo>
                        <a:pt x="189" y="833"/>
                        <a:pt x="204" y="832"/>
                        <a:pt x="218" y="830"/>
                      </a:cubicBezTo>
                      <a:cubicBezTo>
                        <a:pt x="218" y="844"/>
                        <a:pt x="218" y="859"/>
                        <a:pt x="218" y="873"/>
                      </a:cubicBezTo>
                      <a:cubicBezTo>
                        <a:pt x="204" y="874"/>
                        <a:pt x="189" y="875"/>
                        <a:pt x="175" y="875"/>
                      </a:cubicBezTo>
                      <a:cubicBezTo>
                        <a:pt x="175" y="862"/>
                        <a:pt x="175" y="848"/>
                        <a:pt x="175" y="835"/>
                      </a:cubicBezTo>
                      <a:close/>
                      <a:moveTo>
                        <a:pt x="175" y="911"/>
                      </a:moveTo>
                      <a:cubicBezTo>
                        <a:pt x="189" y="910"/>
                        <a:pt x="203" y="909"/>
                        <a:pt x="218" y="908"/>
                      </a:cubicBezTo>
                      <a:cubicBezTo>
                        <a:pt x="218" y="922"/>
                        <a:pt x="218" y="936"/>
                        <a:pt x="218" y="951"/>
                      </a:cubicBezTo>
                      <a:cubicBezTo>
                        <a:pt x="203" y="951"/>
                        <a:pt x="189" y="951"/>
                        <a:pt x="175" y="952"/>
                      </a:cubicBezTo>
                      <a:cubicBezTo>
                        <a:pt x="175" y="938"/>
                        <a:pt x="175" y="925"/>
                        <a:pt x="175" y="911"/>
                      </a:cubicBezTo>
                      <a:close/>
                      <a:moveTo>
                        <a:pt x="175" y="988"/>
                      </a:moveTo>
                      <a:cubicBezTo>
                        <a:pt x="189" y="987"/>
                        <a:pt x="203" y="986"/>
                        <a:pt x="217" y="985"/>
                      </a:cubicBezTo>
                      <a:cubicBezTo>
                        <a:pt x="217" y="1000"/>
                        <a:pt x="217" y="1014"/>
                        <a:pt x="217" y="1028"/>
                      </a:cubicBezTo>
                      <a:cubicBezTo>
                        <a:pt x="203" y="1028"/>
                        <a:pt x="189" y="1028"/>
                        <a:pt x="175" y="1029"/>
                      </a:cubicBezTo>
                      <a:cubicBezTo>
                        <a:pt x="175" y="1015"/>
                        <a:pt x="175" y="1001"/>
                        <a:pt x="175" y="988"/>
                      </a:cubicBezTo>
                      <a:close/>
                      <a:moveTo>
                        <a:pt x="175" y="1064"/>
                      </a:moveTo>
                      <a:cubicBezTo>
                        <a:pt x="189" y="1064"/>
                        <a:pt x="203" y="1064"/>
                        <a:pt x="217" y="1063"/>
                      </a:cubicBezTo>
                      <a:cubicBezTo>
                        <a:pt x="217" y="1077"/>
                        <a:pt x="217" y="1092"/>
                        <a:pt x="217" y="1106"/>
                      </a:cubicBezTo>
                      <a:cubicBezTo>
                        <a:pt x="203" y="1106"/>
                        <a:pt x="189" y="1105"/>
                        <a:pt x="175" y="1105"/>
                      </a:cubicBezTo>
                      <a:cubicBezTo>
                        <a:pt x="175" y="1092"/>
                        <a:pt x="175" y="1078"/>
                        <a:pt x="175" y="1064"/>
                      </a:cubicBezTo>
                      <a:close/>
                      <a:moveTo>
                        <a:pt x="175" y="1141"/>
                      </a:moveTo>
                      <a:cubicBezTo>
                        <a:pt x="189" y="1141"/>
                        <a:pt x="203" y="1141"/>
                        <a:pt x="217" y="1141"/>
                      </a:cubicBezTo>
                      <a:cubicBezTo>
                        <a:pt x="217" y="1155"/>
                        <a:pt x="217" y="1169"/>
                        <a:pt x="217" y="1184"/>
                      </a:cubicBezTo>
                      <a:cubicBezTo>
                        <a:pt x="203" y="1183"/>
                        <a:pt x="189" y="1182"/>
                        <a:pt x="175" y="1182"/>
                      </a:cubicBezTo>
                      <a:cubicBezTo>
                        <a:pt x="175" y="1168"/>
                        <a:pt x="175" y="1155"/>
                        <a:pt x="175" y="1141"/>
                      </a:cubicBezTo>
                      <a:close/>
                      <a:moveTo>
                        <a:pt x="175" y="1218"/>
                      </a:moveTo>
                      <a:cubicBezTo>
                        <a:pt x="189" y="1218"/>
                        <a:pt x="203" y="1218"/>
                        <a:pt x="217" y="1218"/>
                      </a:cubicBezTo>
                      <a:cubicBezTo>
                        <a:pt x="217" y="1233"/>
                        <a:pt x="217" y="1247"/>
                        <a:pt x="217" y="1261"/>
                      </a:cubicBezTo>
                      <a:cubicBezTo>
                        <a:pt x="203" y="1260"/>
                        <a:pt x="189" y="1259"/>
                        <a:pt x="175" y="1258"/>
                      </a:cubicBezTo>
                      <a:cubicBezTo>
                        <a:pt x="175" y="1245"/>
                        <a:pt x="175" y="1231"/>
                        <a:pt x="175" y="1218"/>
                      </a:cubicBezTo>
                      <a:close/>
                      <a:moveTo>
                        <a:pt x="174" y="1294"/>
                      </a:moveTo>
                      <a:cubicBezTo>
                        <a:pt x="189" y="1295"/>
                        <a:pt x="203" y="1295"/>
                        <a:pt x="217" y="1296"/>
                      </a:cubicBezTo>
                      <a:cubicBezTo>
                        <a:pt x="217" y="1310"/>
                        <a:pt x="217" y="1325"/>
                        <a:pt x="217" y="1339"/>
                      </a:cubicBezTo>
                      <a:cubicBezTo>
                        <a:pt x="203" y="1338"/>
                        <a:pt x="189" y="1336"/>
                        <a:pt x="174" y="1335"/>
                      </a:cubicBezTo>
                      <a:cubicBezTo>
                        <a:pt x="174" y="1321"/>
                        <a:pt x="174" y="1308"/>
                        <a:pt x="174" y="1294"/>
                      </a:cubicBezTo>
                      <a:close/>
                      <a:moveTo>
                        <a:pt x="174" y="1371"/>
                      </a:moveTo>
                      <a:cubicBezTo>
                        <a:pt x="188" y="1372"/>
                        <a:pt x="203" y="1373"/>
                        <a:pt x="217" y="1374"/>
                      </a:cubicBezTo>
                      <a:cubicBezTo>
                        <a:pt x="217" y="1388"/>
                        <a:pt x="217" y="1402"/>
                        <a:pt x="217" y="1416"/>
                      </a:cubicBezTo>
                      <a:cubicBezTo>
                        <a:pt x="203" y="1415"/>
                        <a:pt x="188" y="1413"/>
                        <a:pt x="174" y="1412"/>
                      </a:cubicBezTo>
                      <a:cubicBezTo>
                        <a:pt x="174" y="1398"/>
                        <a:pt x="174" y="1385"/>
                        <a:pt x="174" y="1371"/>
                      </a:cubicBezTo>
                      <a:close/>
                      <a:moveTo>
                        <a:pt x="174" y="1448"/>
                      </a:moveTo>
                      <a:cubicBezTo>
                        <a:pt x="217" y="1451"/>
                        <a:pt x="217" y="1451"/>
                        <a:pt x="217" y="1451"/>
                      </a:cubicBezTo>
                      <a:cubicBezTo>
                        <a:pt x="217" y="1494"/>
                        <a:pt x="217" y="1494"/>
                        <a:pt x="217" y="1494"/>
                      </a:cubicBezTo>
                      <a:cubicBezTo>
                        <a:pt x="174" y="1488"/>
                        <a:pt x="174" y="1488"/>
                        <a:pt x="174" y="1488"/>
                      </a:cubicBezTo>
                      <a:lnTo>
                        <a:pt x="174" y="1448"/>
                      </a:lnTo>
                      <a:close/>
                      <a:moveTo>
                        <a:pt x="139" y="1485"/>
                      </a:moveTo>
                      <a:cubicBezTo>
                        <a:pt x="109" y="1480"/>
                        <a:pt x="109" y="1480"/>
                        <a:pt x="109" y="1480"/>
                      </a:cubicBezTo>
                      <a:cubicBezTo>
                        <a:pt x="109" y="1443"/>
                        <a:pt x="109" y="1443"/>
                        <a:pt x="109" y="1443"/>
                      </a:cubicBezTo>
                      <a:cubicBezTo>
                        <a:pt x="139" y="1445"/>
                        <a:pt x="139" y="1445"/>
                        <a:pt x="139" y="1445"/>
                      </a:cubicBezTo>
                      <a:lnTo>
                        <a:pt x="139" y="1485"/>
                      </a:lnTo>
                      <a:close/>
                      <a:moveTo>
                        <a:pt x="139" y="1409"/>
                      </a:moveTo>
                      <a:cubicBezTo>
                        <a:pt x="129" y="1408"/>
                        <a:pt x="119" y="1406"/>
                        <a:pt x="109" y="1405"/>
                      </a:cubicBezTo>
                      <a:cubicBezTo>
                        <a:pt x="109" y="1393"/>
                        <a:pt x="109" y="1380"/>
                        <a:pt x="109" y="1367"/>
                      </a:cubicBezTo>
                      <a:cubicBezTo>
                        <a:pt x="119" y="1368"/>
                        <a:pt x="129" y="1369"/>
                        <a:pt x="139" y="1369"/>
                      </a:cubicBezTo>
                      <a:cubicBezTo>
                        <a:pt x="139" y="1383"/>
                        <a:pt x="139" y="1396"/>
                        <a:pt x="139" y="1409"/>
                      </a:cubicBezTo>
                      <a:close/>
                      <a:moveTo>
                        <a:pt x="109" y="1330"/>
                      </a:moveTo>
                      <a:cubicBezTo>
                        <a:pt x="109" y="1318"/>
                        <a:pt x="109" y="1305"/>
                        <a:pt x="109" y="1292"/>
                      </a:cubicBezTo>
                      <a:cubicBezTo>
                        <a:pt x="119" y="1293"/>
                        <a:pt x="129" y="1293"/>
                        <a:pt x="139" y="1294"/>
                      </a:cubicBezTo>
                      <a:cubicBezTo>
                        <a:pt x="139" y="1307"/>
                        <a:pt x="139" y="1320"/>
                        <a:pt x="139" y="1333"/>
                      </a:cubicBezTo>
                      <a:cubicBezTo>
                        <a:pt x="129" y="1332"/>
                        <a:pt x="119" y="1331"/>
                        <a:pt x="109" y="1330"/>
                      </a:cubicBezTo>
                      <a:close/>
                      <a:moveTo>
                        <a:pt x="139" y="1257"/>
                      </a:moveTo>
                      <a:cubicBezTo>
                        <a:pt x="129" y="1257"/>
                        <a:pt x="119" y="1256"/>
                        <a:pt x="109" y="1255"/>
                      </a:cubicBezTo>
                      <a:cubicBezTo>
                        <a:pt x="109" y="1243"/>
                        <a:pt x="109" y="1230"/>
                        <a:pt x="109" y="1217"/>
                      </a:cubicBezTo>
                      <a:cubicBezTo>
                        <a:pt x="119" y="1217"/>
                        <a:pt x="129" y="1218"/>
                        <a:pt x="139" y="1218"/>
                      </a:cubicBezTo>
                      <a:cubicBezTo>
                        <a:pt x="139" y="1231"/>
                        <a:pt x="139" y="1244"/>
                        <a:pt x="139" y="1257"/>
                      </a:cubicBezTo>
                      <a:close/>
                      <a:moveTo>
                        <a:pt x="109" y="1180"/>
                      </a:moveTo>
                      <a:cubicBezTo>
                        <a:pt x="109" y="1167"/>
                        <a:pt x="109" y="1155"/>
                        <a:pt x="109" y="1142"/>
                      </a:cubicBezTo>
                      <a:cubicBezTo>
                        <a:pt x="119" y="1142"/>
                        <a:pt x="129" y="1142"/>
                        <a:pt x="139" y="1142"/>
                      </a:cubicBezTo>
                      <a:cubicBezTo>
                        <a:pt x="139" y="1155"/>
                        <a:pt x="139" y="1168"/>
                        <a:pt x="139" y="1181"/>
                      </a:cubicBezTo>
                      <a:cubicBezTo>
                        <a:pt x="129" y="1181"/>
                        <a:pt x="119" y="1181"/>
                        <a:pt x="109" y="1180"/>
                      </a:cubicBezTo>
                      <a:close/>
                      <a:moveTo>
                        <a:pt x="139" y="1106"/>
                      </a:moveTo>
                      <a:cubicBezTo>
                        <a:pt x="129" y="1105"/>
                        <a:pt x="119" y="1105"/>
                        <a:pt x="109" y="1105"/>
                      </a:cubicBezTo>
                      <a:cubicBezTo>
                        <a:pt x="109" y="1092"/>
                        <a:pt x="109" y="1080"/>
                        <a:pt x="109" y="1067"/>
                      </a:cubicBezTo>
                      <a:cubicBezTo>
                        <a:pt x="119" y="1067"/>
                        <a:pt x="129" y="1067"/>
                        <a:pt x="139" y="1066"/>
                      </a:cubicBezTo>
                      <a:cubicBezTo>
                        <a:pt x="139" y="1079"/>
                        <a:pt x="139" y="1092"/>
                        <a:pt x="139" y="1106"/>
                      </a:cubicBezTo>
                      <a:close/>
                      <a:moveTo>
                        <a:pt x="109" y="1030"/>
                      </a:moveTo>
                      <a:cubicBezTo>
                        <a:pt x="109" y="1017"/>
                        <a:pt x="109" y="1005"/>
                        <a:pt x="109" y="992"/>
                      </a:cubicBezTo>
                      <a:cubicBezTo>
                        <a:pt x="119" y="992"/>
                        <a:pt x="129" y="991"/>
                        <a:pt x="139" y="990"/>
                      </a:cubicBezTo>
                      <a:cubicBezTo>
                        <a:pt x="139" y="1004"/>
                        <a:pt x="139" y="1017"/>
                        <a:pt x="139" y="1030"/>
                      </a:cubicBezTo>
                      <a:cubicBezTo>
                        <a:pt x="129" y="1030"/>
                        <a:pt x="119" y="1030"/>
                        <a:pt x="109" y="1030"/>
                      </a:cubicBezTo>
                      <a:close/>
                      <a:moveTo>
                        <a:pt x="139" y="954"/>
                      </a:moveTo>
                      <a:cubicBezTo>
                        <a:pt x="129" y="954"/>
                        <a:pt x="119" y="955"/>
                        <a:pt x="109" y="955"/>
                      </a:cubicBezTo>
                      <a:cubicBezTo>
                        <a:pt x="109" y="942"/>
                        <a:pt x="109" y="930"/>
                        <a:pt x="109" y="917"/>
                      </a:cubicBezTo>
                      <a:cubicBezTo>
                        <a:pt x="119" y="916"/>
                        <a:pt x="129" y="915"/>
                        <a:pt x="139" y="915"/>
                      </a:cubicBezTo>
                      <a:cubicBezTo>
                        <a:pt x="139" y="928"/>
                        <a:pt x="139" y="941"/>
                        <a:pt x="139" y="954"/>
                      </a:cubicBezTo>
                      <a:close/>
                      <a:moveTo>
                        <a:pt x="139" y="878"/>
                      </a:moveTo>
                      <a:cubicBezTo>
                        <a:pt x="129" y="879"/>
                        <a:pt x="119" y="879"/>
                        <a:pt x="109" y="880"/>
                      </a:cubicBezTo>
                      <a:cubicBezTo>
                        <a:pt x="109" y="867"/>
                        <a:pt x="109" y="855"/>
                        <a:pt x="109" y="842"/>
                      </a:cubicBezTo>
                      <a:cubicBezTo>
                        <a:pt x="119" y="841"/>
                        <a:pt x="129" y="840"/>
                        <a:pt x="139" y="839"/>
                      </a:cubicBezTo>
                      <a:cubicBezTo>
                        <a:pt x="139" y="852"/>
                        <a:pt x="139" y="865"/>
                        <a:pt x="139" y="878"/>
                      </a:cubicBezTo>
                      <a:close/>
                      <a:moveTo>
                        <a:pt x="139" y="802"/>
                      </a:moveTo>
                      <a:cubicBezTo>
                        <a:pt x="129" y="803"/>
                        <a:pt x="119" y="804"/>
                        <a:pt x="109" y="805"/>
                      </a:cubicBezTo>
                      <a:cubicBezTo>
                        <a:pt x="109" y="792"/>
                        <a:pt x="109" y="780"/>
                        <a:pt x="109" y="767"/>
                      </a:cubicBezTo>
                      <a:cubicBezTo>
                        <a:pt x="119" y="766"/>
                        <a:pt x="129" y="764"/>
                        <a:pt x="139" y="763"/>
                      </a:cubicBezTo>
                      <a:cubicBezTo>
                        <a:pt x="139" y="776"/>
                        <a:pt x="139" y="789"/>
                        <a:pt x="139" y="802"/>
                      </a:cubicBezTo>
                      <a:close/>
                      <a:moveTo>
                        <a:pt x="139" y="727"/>
                      </a:moveTo>
                      <a:cubicBezTo>
                        <a:pt x="129" y="728"/>
                        <a:pt x="119" y="729"/>
                        <a:pt x="109" y="730"/>
                      </a:cubicBezTo>
                      <a:cubicBezTo>
                        <a:pt x="109" y="717"/>
                        <a:pt x="109" y="704"/>
                        <a:pt x="109" y="692"/>
                      </a:cubicBezTo>
                      <a:cubicBezTo>
                        <a:pt x="119" y="690"/>
                        <a:pt x="129" y="689"/>
                        <a:pt x="139" y="687"/>
                      </a:cubicBezTo>
                      <a:cubicBezTo>
                        <a:pt x="139" y="700"/>
                        <a:pt x="139" y="713"/>
                        <a:pt x="139" y="727"/>
                      </a:cubicBezTo>
                      <a:close/>
                      <a:moveTo>
                        <a:pt x="139" y="651"/>
                      </a:moveTo>
                      <a:cubicBezTo>
                        <a:pt x="129" y="652"/>
                        <a:pt x="119" y="653"/>
                        <a:pt x="109" y="655"/>
                      </a:cubicBezTo>
                      <a:cubicBezTo>
                        <a:pt x="109" y="642"/>
                        <a:pt x="109" y="629"/>
                        <a:pt x="109" y="617"/>
                      </a:cubicBezTo>
                      <a:cubicBezTo>
                        <a:pt x="119" y="615"/>
                        <a:pt x="129" y="613"/>
                        <a:pt x="139" y="611"/>
                      </a:cubicBezTo>
                      <a:cubicBezTo>
                        <a:pt x="139" y="625"/>
                        <a:pt x="139" y="638"/>
                        <a:pt x="139" y="651"/>
                      </a:cubicBezTo>
                      <a:close/>
                      <a:moveTo>
                        <a:pt x="139" y="575"/>
                      </a:moveTo>
                      <a:cubicBezTo>
                        <a:pt x="129" y="577"/>
                        <a:pt x="119" y="578"/>
                        <a:pt x="109" y="580"/>
                      </a:cubicBezTo>
                      <a:cubicBezTo>
                        <a:pt x="109" y="567"/>
                        <a:pt x="109" y="554"/>
                        <a:pt x="109" y="542"/>
                      </a:cubicBezTo>
                      <a:cubicBezTo>
                        <a:pt x="119" y="540"/>
                        <a:pt x="129" y="538"/>
                        <a:pt x="139" y="536"/>
                      </a:cubicBezTo>
                      <a:cubicBezTo>
                        <a:pt x="139" y="549"/>
                        <a:pt x="139" y="562"/>
                        <a:pt x="139" y="575"/>
                      </a:cubicBezTo>
                      <a:close/>
                      <a:moveTo>
                        <a:pt x="139" y="499"/>
                      </a:moveTo>
                      <a:cubicBezTo>
                        <a:pt x="129" y="501"/>
                        <a:pt x="119" y="503"/>
                        <a:pt x="109" y="505"/>
                      </a:cubicBezTo>
                      <a:cubicBezTo>
                        <a:pt x="109" y="492"/>
                        <a:pt x="109" y="479"/>
                        <a:pt x="109" y="467"/>
                      </a:cubicBezTo>
                      <a:cubicBezTo>
                        <a:pt x="119" y="464"/>
                        <a:pt x="129" y="462"/>
                        <a:pt x="139" y="460"/>
                      </a:cubicBezTo>
                      <a:cubicBezTo>
                        <a:pt x="139" y="473"/>
                        <a:pt x="139" y="486"/>
                        <a:pt x="139" y="499"/>
                      </a:cubicBezTo>
                      <a:close/>
                      <a:moveTo>
                        <a:pt x="139" y="423"/>
                      </a:moveTo>
                      <a:cubicBezTo>
                        <a:pt x="129" y="425"/>
                        <a:pt x="119" y="427"/>
                        <a:pt x="109" y="429"/>
                      </a:cubicBezTo>
                      <a:cubicBezTo>
                        <a:pt x="109" y="417"/>
                        <a:pt x="109" y="404"/>
                        <a:pt x="109" y="392"/>
                      </a:cubicBezTo>
                      <a:cubicBezTo>
                        <a:pt x="119" y="389"/>
                        <a:pt x="129" y="387"/>
                        <a:pt x="139" y="384"/>
                      </a:cubicBezTo>
                      <a:cubicBezTo>
                        <a:pt x="139" y="397"/>
                        <a:pt x="139" y="410"/>
                        <a:pt x="139" y="423"/>
                      </a:cubicBezTo>
                      <a:close/>
                      <a:moveTo>
                        <a:pt x="109" y="354"/>
                      </a:moveTo>
                      <a:cubicBezTo>
                        <a:pt x="109" y="342"/>
                        <a:pt x="109" y="329"/>
                        <a:pt x="109" y="317"/>
                      </a:cubicBezTo>
                      <a:cubicBezTo>
                        <a:pt x="119" y="314"/>
                        <a:pt x="129" y="311"/>
                        <a:pt x="139" y="308"/>
                      </a:cubicBezTo>
                      <a:cubicBezTo>
                        <a:pt x="139" y="321"/>
                        <a:pt x="139" y="334"/>
                        <a:pt x="139" y="348"/>
                      </a:cubicBezTo>
                      <a:cubicBezTo>
                        <a:pt x="129" y="350"/>
                        <a:pt x="119" y="352"/>
                        <a:pt x="109" y="354"/>
                      </a:cubicBezTo>
                      <a:close/>
                      <a:moveTo>
                        <a:pt x="139" y="272"/>
                      </a:moveTo>
                      <a:cubicBezTo>
                        <a:pt x="129" y="274"/>
                        <a:pt x="119" y="277"/>
                        <a:pt x="109" y="279"/>
                      </a:cubicBezTo>
                      <a:cubicBezTo>
                        <a:pt x="109" y="267"/>
                        <a:pt x="109" y="254"/>
                        <a:pt x="109" y="241"/>
                      </a:cubicBezTo>
                      <a:cubicBezTo>
                        <a:pt x="119" y="238"/>
                        <a:pt x="129" y="235"/>
                        <a:pt x="139" y="232"/>
                      </a:cubicBezTo>
                      <a:cubicBezTo>
                        <a:pt x="139" y="245"/>
                        <a:pt x="139" y="259"/>
                        <a:pt x="139" y="272"/>
                      </a:cubicBezTo>
                      <a:close/>
                      <a:moveTo>
                        <a:pt x="109" y="166"/>
                      </a:moveTo>
                      <a:cubicBezTo>
                        <a:pt x="139" y="157"/>
                        <a:pt x="139" y="157"/>
                        <a:pt x="139" y="157"/>
                      </a:cubicBezTo>
                      <a:cubicBezTo>
                        <a:pt x="139" y="196"/>
                        <a:pt x="139" y="196"/>
                        <a:pt x="139" y="196"/>
                      </a:cubicBezTo>
                      <a:cubicBezTo>
                        <a:pt x="109" y="204"/>
                        <a:pt x="109" y="204"/>
                        <a:pt x="109" y="204"/>
                      </a:cubicBezTo>
                      <a:lnTo>
                        <a:pt x="109" y="166"/>
                      </a:lnTo>
                      <a:close/>
                      <a:moveTo>
                        <a:pt x="81" y="1478"/>
                      </a:moveTo>
                      <a:cubicBezTo>
                        <a:pt x="54" y="1474"/>
                        <a:pt x="54" y="1474"/>
                        <a:pt x="54" y="1474"/>
                      </a:cubicBezTo>
                      <a:cubicBezTo>
                        <a:pt x="54" y="1438"/>
                        <a:pt x="54" y="1438"/>
                        <a:pt x="54" y="1438"/>
                      </a:cubicBezTo>
                      <a:cubicBezTo>
                        <a:pt x="81" y="1441"/>
                        <a:pt x="81" y="1441"/>
                        <a:pt x="81" y="1441"/>
                      </a:cubicBezTo>
                      <a:lnTo>
                        <a:pt x="81" y="1478"/>
                      </a:lnTo>
                      <a:close/>
                      <a:moveTo>
                        <a:pt x="80" y="1403"/>
                      </a:moveTo>
                      <a:cubicBezTo>
                        <a:pt x="72" y="1402"/>
                        <a:pt x="63" y="1401"/>
                        <a:pt x="54" y="1400"/>
                      </a:cubicBezTo>
                      <a:cubicBezTo>
                        <a:pt x="54" y="1388"/>
                        <a:pt x="54" y="1377"/>
                        <a:pt x="54" y="1365"/>
                      </a:cubicBezTo>
                      <a:cubicBezTo>
                        <a:pt x="63" y="1365"/>
                        <a:pt x="72" y="1366"/>
                        <a:pt x="80" y="1366"/>
                      </a:cubicBezTo>
                      <a:cubicBezTo>
                        <a:pt x="80" y="1379"/>
                        <a:pt x="80" y="1391"/>
                        <a:pt x="80" y="1403"/>
                      </a:cubicBezTo>
                      <a:close/>
                      <a:moveTo>
                        <a:pt x="80" y="1329"/>
                      </a:moveTo>
                      <a:cubicBezTo>
                        <a:pt x="71" y="1328"/>
                        <a:pt x="62" y="1327"/>
                        <a:pt x="54" y="1326"/>
                      </a:cubicBezTo>
                      <a:cubicBezTo>
                        <a:pt x="54" y="1315"/>
                        <a:pt x="54" y="1303"/>
                        <a:pt x="54" y="1291"/>
                      </a:cubicBezTo>
                      <a:cubicBezTo>
                        <a:pt x="62" y="1291"/>
                        <a:pt x="71" y="1292"/>
                        <a:pt x="80" y="1292"/>
                      </a:cubicBezTo>
                      <a:cubicBezTo>
                        <a:pt x="80" y="1304"/>
                        <a:pt x="80" y="1317"/>
                        <a:pt x="80" y="1329"/>
                      </a:cubicBezTo>
                      <a:close/>
                      <a:moveTo>
                        <a:pt x="80" y="1254"/>
                      </a:moveTo>
                      <a:cubicBezTo>
                        <a:pt x="71" y="1254"/>
                        <a:pt x="62" y="1253"/>
                        <a:pt x="53" y="1253"/>
                      </a:cubicBezTo>
                      <a:cubicBezTo>
                        <a:pt x="53" y="1241"/>
                        <a:pt x="53" y="1229"/>
                        <a:pt x="53" y="1217"/>
                      </a:cubicBezTo>
                      <a:cubicBezTo>
                        <a:pt x="62" y="1217"/>
                        <a:pt x="71" y="1217"/>
                        <a:pt x="80" y="1218"/>
                      </a:cubicBezTo>
                      <a:cubicBezTo>
                        <a:pt x="80" y="1230"/>
                        <a:pt x="80" y="1242"/>
                        <a:pt x="80" y="1254"/>
                      </a:cubicBezTo>
                      <a:close/>
                      <a:moveTo>
                        <a:pt x="80" y="1180"/>
                      </a:moveTo>
                      <a:cubicBezTo>
                        <a:pt x="71" y="1180"/>
                        <a:pt x="62" y="1179"/>
                        <a:pt x="53" y="1179"/>
                      </a:cubicBezTo>
                      <a:cubicBezTo>
                        <a:pt x="53" y="1167"/>
                        <a:pt x="53" y="1155"/>
                        <a:pt x="53" y="1143"/>
                      </a:cubicBezTo>
                      <a:cubicBezTo>
                        <a:pt x="62" y="1143"/>
                        <a:pt x="71" y="1143"/>
                        <a:pt x="80" y="1143"/>
                      </a:cubicBezTo>
                      <a:cubicBezTo>
                        <a:pt x="80" y="1155"/>
                        <a:pt x="80" y="1168"/>
                        <a:pt x="80" y="1180"/>
                      </a:cubicBezTo>
                      <a:close/>
                      <a:moveTo>
                        <a:pt x="80" y="1106"/>
                      </a:moveTo>
                      <a:cubicBezTo>
                        <a:pt x="71" y="1105"/>
                        <a:pt x="62" y="1105"/>
                        <a:pt x="53" y="1105"/>
                      </a:cubicBezTo>
                      <a:cubicBezTo>
                        <a:pt x="53" y="1093"/>
                        <a:pt x="53" y="1081"/>
                        <a:pt x="53" y="1070"/>
                      </a:cubicBezTo>
                      <a:cubicBezTo>
                        <a:pt x="62" y="1069"/>
                        <a:pt x="71" y="1069"/>
                        <a:pt x="80" y="1069"/>
                      </a:cubicBezTo>
                      <a:cubicBezTo>
                        <a:pt x="80" y="1081"/>
                        <a:pt x="80" y="1093"/>
                        <a:pt x="80" y="1106"/>
                      </a:cubicBezTo>
                      <a:close/>
                      <a:moveTo>
                        <a:pt x="79" y="1031"/>
                      </a:moveTo>
                      <a:cubicBezTo>
                        <a:pt x="71" y="1031"/>
                        <a:pt x="62" y="1031"/>
                        <a:pt x="53" y="1031"/>
                      </a:cubicBezTo>
                      <a:cubicBezTo>
                        <a:pt x="53" y="1019"/>
                        <a:pt x="53" y="1008"/>
                        <a:pt x="53" y="996"/>
                      </a:cubicBezTo>
                      <a:cubicBezTo>
                        <a:pt x="62" y="995"/>
                        <a:pt x="71" y="995"/>
                        <a:pt x="79" y="994"/>
                      </a:cubicBezTo>
                      <a:cubicBezTo>
                        <a:pt x="79" y="1007"/>
                        <a:pt x="79" y="1019"/>
                        <a:pt x="79" y="1031"/>
                      </a:cubicBezTo>
                      <a:close/>
                      <a:moveTo>
                        <a:pt x="79" y="957"/>
                      </a:moveTo>
                      <a:cubicBezTo>
                        <a:pt x="70" y="957"/>
                        <a:pt x="61" y="957"/>
                        <a:pt x="53" y="958"/>
                      </a:cubicBezTo>
                      <a:cubicBezTo>
                        <a:pt x="53" y="946"/>
                        <a:pt x="53" y="934"/>
                        <a:pt x="53" y="922"/>
                      </a:cubicBezTo>
                      <a:cubicBezTo>
                        <a:pt x="61" y="921"/>
                        <a:pt x="70" y="921"/>
                        <a:pt x="79" y="920"/>
                      </a:cubicBezTo>
                      <a:cubicBezTo>
                        <a:pt x="79" y="932"/>
                        <a:pt x="79" y="944"/>
                        <a:pt x="79" y="957"/>
                      </a:cubicBezTo>
                      <a:close/>
                      <a:moveTo>
                        <a:pt x="79" y="882"/>
                      </a:moveTo>
                      <a:cubicBezTo>
                        <a:pt x="70" y="883"/>
                        <a:pt x="61" y="883"/>
                        <a:pt x="52" y="884"/>
                      </a:cubicBezTo>
                      <a:cubicBezTo>
                        <a:pt x="52" y="872"/>
                        <a:pt x="52" y="860"/>
                        <a:pt x="52" y="848"/>
                      </a:cubicBezTo>
                      <a:cubicBezTo>
                        <a:pt x="61" y="847"/>
                        <a:pt x="70" y="846"/>
                        <a:pt x="79" y="846"/>
                      </a:cubicBezTo>
                      <a:cubicBezTo>
                        <a:pt x="79" y="858"/>
                        <a:pt x="79" y="870"/>
                        <a:pt x="79" y="882"/>
                      </a:cubicBezTo>
                      <a:close/>
                      <a:moveTo>
                        <a:pt x="79" y="808"/>
                      </a:moveTo>
                      <a:cubicBezTo>
                        <a:pt x="70" y="809"/>
                        <a:pt x="61" y="809"/>
                        <a:pt x="52" y="810"/>
                      </a:cubicBezTo>
                      <a:cubicBezTo>
                        <a:pt x="52" y="798"/>
                        <a:pt x="52" y="786"/>
                        <a:pt x="52" y="774"/>
                      </a:cubicBezTo>
                      <a:cubicBezTo>
                        <a:pt x="61" y="773"/>
                        <a:pt x="70" y="772"/>
                        <a:pt x="79" y="771"/>
                      </a:cubicBezTo>
                      <a:cubicBezTo>
                        <a:pt x="79" y="783"/>
                        <a:pt x="79" y="796"/>
                        <a:pt x="79" y="808"/>
                      </a:cubicBezTo>
                      <a:close/>
                      <a:moveTo>
                        <a:pt x="79" y="734"/>
                      </a:moveTo>
                      <a:cubicBezTo>
                        <a:pt x="70" y="734"/>
                        <a:pt x="61" y="735"/>
                        <a:pt x="52" y="736"/>
                      </a:cubicBezTo>
                      <a:cubicBezTo>
                        <a:pt x="52" y="724"/>
                        <a:pt x="52" y="713"/>
                        <a:pt x="52" y="701"/>
                      </a:cubicBezTo>
                      <a:cubicBezTo>
                        <a:pt x="61" y="699"/>
                        <a:pt x="70" y="698"/>
                        <a:pt x="79" y="697"/>
                      </a:cubicBezTo>
                      <a:cubicBezTo>
                        <a:pt x="79" y="709"/>
                        <a:pt x="79" y="721"/>
                        <a:pt x="79" y="734"/>
                      </a:cubicBezTo>
                      <a:close/>
                      <a:moveTo>
                        <a:pt x="78" y="659"/>
                      </a:moveTo>
                      <a:cubicBezTo>
                        <a:pt x="70" y="660"/>
                        <a:pt x="61" y="661"/>
                        <a:pt x="52" y="662"/>
                      </a:cubicBezTo>
                      <a:cubicBezTo>
                        <a:pt x="52" y="651"/>
                        <a:pt x="52" y="639"/>
                        <a:pt x="52" y="627"/>
                      </a:cubicBezTo>
                      <a:cubicBezTo>
                        <a:pt x="61" y="625"/>
                        <a:pt x="70" y="624"/>
                        <a:pt x="78" y="622"/>
                      </a:cubicBezTo>
                      <a:cubicBezTo>
                        <a:pt x="78" y="635"/>
                        <a:pt x="78" y="647"/>
                        <a:pt x="78" y="659"/>
                      </a:cubicBezTo>
                      <a:close/>
                      <a:moveTo>
                        <a:pt x="78" y="585"/>
                      </a:moveTo>
                      <a:cubicBezTo>
                        <a:pt x="69" y="586"/>
                        <a:pt x="60" y="587"/>
                        <a:pt x="52" y="589"/>
                      </a:cubicBezTo>
                      <a:cubicBezTo>
                        <a:pt x="52" y="577"/>
                        <a:pt x="52" y="565"/>
                        <a:pt x="52" y="553"/>
                      </a:cubicBezTo>
                      <a:cubicBezTo>
                        <a:pt x="60" y="551"/>
                        <a:pt x="69" y="550"/>
                        <a:pt x="78" y="548"/>
                      </a:cubicBezTo>
                      <a:cubicBezTo>
                        <a:pt x="78" y="560"/>
                        <a:pt x="78" y="572"/>
                        <a:pt x="78" y="585"/>
                      </a:cubicBezTo>
                      <a:close/>
                      <a:moveTo>
                        <a:pt x="78" y="510"/>
                      </a:moveTo>
                      <a:cubicBezTo>
                        <a:pt x="69" y="512"/>
                        <a:pt x="60" y="513"/>
                        <a:pt x="51" y="515"/>
                      </a:cubicBezTo>
                      <a:cubicBezTo>
                        <a:pt x="51" y="503"/>
                        <a:pt x="51" y="491"/>
                        <a:pt x="51" y="479"/>
                      </a:cubicBezTo>
                      <a:cubicBezTo>
                        <a:pt x="60" y="477"/>
                        <a:pt x="69" y="475"/>
                        <a:pt x="78" y="473"/>
                      </a:cubicBezTo>
                      <a:cubicBezTo>
                        <a:pt x="78" y="486"/>
                        <a:pt x="78" y="498"/>
                        <a:pt x="78" y="510"/>
                      </a:cubicBezTo>
                      <a:close/>
                      <a:moveTo>
                        <a:pt x="78" y="436"/>
                      </a:moveTo>
                      <a:cubicBezTo>
                        <a:pt x="69" y="438"/>
                        <a:pt x="60" y="439"/>
                        <a:pt x="51" y="441"/>
                      </a:cubicBezTo>
                      <a:cubicBezTo>
                        <a:pt x="51" y="429"/>
                        <a:pt x="51" y="417"/>
                        <a:pt x="51" y="406"/>
                      </a:cubicBezTo>
                      <a:cubicBezTo>
                        <a:pt x="60" y="403"/>
                        <a:pt x="69" y="401"/>
                        <a:pt x="78" y="399"/>
                      </a:cubicBezTo>
                      <a:cubicBezTo>
                        <a:pt x="78" y="411"/>
                        <a:pt x="78" y="424"/>
                        <a:pt x="78" y="436"/>
                      </a:cubicBezTo>
                      <a:close/>
                      <a:moveTo>
                        <a:pt x="78" y="361"/>
                      </a:moveTo>
                      <a:cubicBezTo>
                        <a:pt x="69" y="363"/>
                        <a:pt x="60" y="365"/>
                        <a:pt x="51" y="367"/>
                      </a:cubicBezTo>
                      <a:cubicBezTo>
                        <a:pt x="51" y="356"/>
                        <a:pt x="51" y="344"/>
                        <a:pt x="51" y="332"/>
                      </a:cubicBezTo>
                      <a:cubicBezTo>
                        <a:pt x="60" y="329"/>
                        <a:pt x="69" y="327"/>
                        <a:pt x="78" y="325"/>
                      </a:cubicBezTo>
                      <a:cubicBezTo>
                        <a:pt x="78" y="337"/>
                        <a:pt x="78" y="349"/>
                        <a:pt x="78" y="361"/>
                      </a:cubicBezTo>
                      <a:close/>
                      <a:moveTo>
                        <a:pt x="77" y="287"/>
                      </a:moveTo>
                      <a:cubicBezTo>
                        <a:pt x="69" y="289"/>
                        <a:pt x="60" y="291"/>
                        <a:pt x="51" y="294"/>
                      </a:cubicBezTo>
                      <a:cubicBezTo>
                        <a:pt x="51" y="282"/>
                        <a:pt x="51" y="270"/>
                        <a:pt x="51" y="258"/>
                      </a:cubicBezTo>
                      <a:cubicBezTo>
                        <a:pt x="60" y="255"/>
                        <a:pt x="69" y="253"/>
                        <a:pt x="77" y="250"/>
                      </a:cubicBezTo>
                      <a:cubicBezTo>
                        <a:pt x="77" y="262"/>
                        <a:pt x="77" y="275"/>
                        <a:pt x="77" y="287"/>
                      </a:cubicBezTo>
                      <a:close/>
                      <a:moveTo>
                        <a:pt x="51" y="184"/>
                      </a:moveTo>
                      <a:cubicBezTo>
                        <a:pt x="77" y="176"/>
                        <a:pt x="77" y="176"/>
                        <a:pt x="77" y="176"/>
                      </a:cubicBezTo>
                      <a:cubicBezTo>
                        <a:pt x="77" y="213"/>
                        <a:pt x="77" y="213"/>
                        <a:pt x="77" y="213"/>
                      </a:cubicBezTo>
                      <a:cubicBezTo>
                        <a:pt x="51" y="220"/>
                        <a:pt x="51" y="220"/>
                        <a:pt x="51" y="220"/>
                      </a:cubicBezTo>
                      <a:lnTo>
                        <a:pt x="51" y="18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5" name="Freeform: Shape 65"/>
                <p:cNvSpPr/>
                <p:nvPr/>
              </p:nvSpPr>
              <p:spPr bwMode="auto">
                <a:xfrm>
                  <a:off x="4359009" y="3199852"/>
                  <a:ext cx="283297" cy="2184132"/>
                </a:xfrm>
                <a:custGeom>
                  <a:avLst/>
                  <a:gdLst>
                    <a:gd name="T0" fmla="*/ 0 w 148"/>
                    <a:gd name="T1" fmla="*/ 1107 h 1143"/>
                    <a:gd name="T2" fmla="*/ 148 w 148"/>
                    <a:gd name="T3" fmla="*/ 0 h 1143"/>
                    <a:gd name="T4" fmla="*/ 19 w 148"/>
                    <a:gd name="T5" fmla="*/ 1034 h 1143"/>
                    <a:gd name="T6" fmla="*/ 127 w 148"/>
                    <a:gd name="T7" fmla="*/ 1087 h 1143"/>
                    <a:gd name="T8" fmla="*/ 19 w 148"/>
                    <a:gd name="T9" fmla="*/ 1034 h 1143"/>
                    <a:gd name="T10" fmla="*/ 127 w 148"/>
                    <a:gd name="T11" fmla="*/ 981 h 1143"/>
                    <a:gd name="T12" fmla="*/ 19 w 148"/>
                    <a:gd name="T13" fmla="*/ 986 h 1143"/>
                    <a:gd name="T14" fmla="*/ 19 w 148"/>
                    <a:gd name="T15" fmla="*/ 890 h 1143"/>
                    <a:gd name="T16" fmla="*/ 127 w 148"/>
                    <a:gd name="T17" fmla="*/ 935 h 1143"/>
                    <a:gd name="T18" fmla="*/ 19 w 148"/>
                    <a:gd name="T19" fmla="*/ 890 h 1143"/>
                    <a:gd name="T20" fmla="*/ 127 w 148"/>
                    <a:gd name="T21" fmla="*/ 829 h 1143"/>
                    <a:gd name="T22" fmla="*/ 19 w 148"/>
                    <a:gd name="T23" fmla="*/ 843 h 1143"/>
                    <a:gd name="T24" fmla="*/ 19 w 148"/>
                    <a:gd name="T25" fmla="*/ 747 h 1143"/>
                    <a:gd name="T26" fmla="*/ 127 w 148"/>
                    <a:gd name="T27" fmla="*/ 783 h 1143"/>
                    <a:gd name="T28" fmla="*/ 19 w 148"/>
                    <a:gd name="T29" fmla="*/ 747 h 1143"/>
                    <a:gd name="T30" fmla="*/ 127 w 148"/>
                    <a:gd name="T31" fmla="*/ 677 h 1143"/>
                    <a:gd name="T32" fmla="*/ 19 w 148"/>
                    <a:gd name="T33" fmla="*/ 700 h 1143"/>
                    <a:gd name="T34" fmla="*/ 19 w 148"/>
                    <a:gd name="T35" fmla="*/ 603 h 1143"/>
                    <a:gd name="T36" fmla="*/ 127 w 148"/>
                    <a:gd name="T37" fmla="*/ 630 h 1143"/>
                    <a:gd name="T38" fmla="*/ 19 w 148"/>
                    <a:gd name="T39" fmla="*/ 603 h 1143"/>
                    <a:gd name="T40" fmla="*/ 127 w 148"/>
                    <a:gd name="T41" fmla="*/ 524 h 1143"/>
                    <a:gd name="T42" fmla="*/ 19 w 148"/>
                    <a:gd name="T43" fmla="*/ 557 h 1143"/>
                    <a:gd name="T44" fmla="*/ 19 w 148"/>
                    <a:gd name="T45" fmla="*/ 460 h 1143"/>
                    <a:gd name="T46" fmla="*/ 127 w 148"/>
                    <a:gd name="T47" fmla="*/ 478 h 1143"/>
                    <a:gd name="T48" fmla="*/ 19 w 148"/>
                    <a:gd name="T49" fmla="*/ 460 h 1143"/>
                    <a:gd name="T50" fmla="*/ 127 w 148"/>
                    <a:gd name="T51" fmla="*/ 372 h 1143"/>
                    <a:gd name="T52" fmla="*/ 19 w 148"/>
                    <a:gd name="T53" fmla="*/ 414 h 1143"/>
                    <a:gd name="T54" fmla="*/ 19 w 148"/>
                    <a:gd name="T55" fmla="*/ 317 h 1143"/>
                    <a:gd name="T56" fmla="*/ 127 w 148"/>
                    <a:gd name="T57" fmla="*/ 326 h 1143"/>
                    <a:gd name="T58" fmla="*/ 19 w 148"/>
                    <a:gd name="T59" fmla="*/ 317 h 1143"/>
                    <a:gd name="T60" fmla="*/ 127 w 148"/>
                    <a:gd name="T61" fmla="*/ 220 h 1143"/>
                    <a:gd name="T62" fmla="*/ 19 w 148"/>
                    <a:gd name="T63" fmla="*/ 272 h 1143"/>
                    <a:gd name="T64" fmla="*/ 19 w 148"/>
                    <a:gd name="T65" fmla="*/ 173 h 1143"/>
                    <a:gd name="T66" fmla="*/ 127 w 148"/>
                    <a:gd name="T67" fmla="*/ 173 h 1143"/>
                    <a:gd name="T68" fmla="*/ 19 w 148"/>
                    <a:gd name="T69" fmla="*/ 173 h 1143"/>
                    <a:gd name="T70" fmla="*/ 127 w 148"/>
                    <a:gd name="T71" fmla="*/ 68 h 1143"/>
                    <a:gd name="T72" fmla="*/ 19 w 148"/>
                    <a:gd name="T73" fmla="*/ 129 h 1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48" h="1143">
                      <a:moveTo>
                        <a:pt x="0" y="49"/>
                      </a:moveTo>
                      <a:cubicBezTo>
                        <a:pt x="0" y="1107"/>
                        <a:pt x="0" y="1107"/>
                        <a:pt x="0" y="1107"/>
                      </a:cubicBezTo>
                      <a:cubicBezTo>
                        <a:pt x="148" y="1143"/>
                        <a:pt x="148" y="1143"/>
                        <a:pt x="148" y="1143"/>
                      </a:cubicBezTo>
                      <a:cubicBezTo>
                        <a:pt x="148" y="0"/>
                        <a:pt x="148" y="0"/>
                        <a:pt x="148" y="0"/>
                      </a:cubicBezTo>
                      <a:lnTo>
                        <a:pt x="0" y="49"/>
                      </a:lnTo>
                      <a:close/>
                      <a:moveTo>
                        <a:pt x="19" y="1034"/>
                      </a:moveTo>
                      <a:cubicBezTo>
                        <a:pt x="127" y="1058"/>
                        <a:pt x="127" y="1058"/>
                        <a:pt x="127" y="1058"/>
                      </a:cubicBezTo>
                      <a:cubicBezTo>
                        <a:pt x="127" y="1087"/>
                        <a:pt x="127" y="1087"/>
                        <a:pt x="127" y="1087"/>
                      </a:cubicBezTo>
                      <a:cubicBezTo>
                        <a:pt x="19" y="1058"/>
                        <a:pt x="19" y="1058"/>
                        <a:pt x="19" y="1058"/>
                      </a:cubicBezTo>
                      <a:lnTo>
                        <a:pt x="19" y="1034"/>
                      </a:lnTo>
                      <a:close/>
                      <a:moveTo>
                        <a:pt x="19" y="962"/>
                      </a:moveTo>
                      <a:cubicBezTo>
                        <a:pt x="55" y="968"/>
                        <a:pt x="91" y="975"/>
                        <a:pt x="127" y="981"/>
                      </a:cubicBezTo>
                      <a:cubicBezTo>
                        <a:pt x="127" y="991"/>
                        <a:pt x="127" y="1001"/>
                        <a:pt x="127" y="1011"/>
                      </a:cubicBezTo>
                      <a:cubicBezTo>
                        <a:pt x="91" y="1003"/>
                        <a:pt x="55" y="994"/>
                        <a:pt x="19" y="986"/>
                      </a:cubicBezTo>
                      <a:cubicBezTo>
                        <a:pt x="19" y="978"/>
                        <a:pt x="19" y="970"/>
                        <a:pt x="19" y="962"/>
                      </a:cubicBezTo>
                      <a:close/>
                      <a:moveTo>
                        <a:pt x="19" y="890"/>
                      </a:moveTo>
                      <a:cubicBezTo>
                        <a:pt x="55" y="895"/>
                        <a:pt x="91" y="900"/>
                        <a:pt x="127" y="905"/>
                      </a:cubicBezTo>
                      <a:cubicBezTo>
                        <a:pt x="127" y="915"/>
                        <a:pt x="127" y="925"/>
                        <a:pt x="127" y="935"/>
                      </a:cubicBezTo>
                      <a:cubicBezTo>
                        <a:pt x="91" y="928"/>
                        <a:pt x="55" y="921"/>
                        <a:pt x="19" y="915"/>
                      </a:cubicBezTo>
                      <a:cubicBezTo>
                        <a:pt x="19" y="907"/>
                        <a:pt x="19" y="898"/>
                        <a:pt x="19" y="890"/>
                      </a:cubicBezTo>
                      <a:close/>
                      <a:moveTo>
                        <a:pt x="19" y="819"/>
                      </a:moveTo>
                      <a:cubicBezTo>
                        <a:pt x="55" y="822"/>
                        <a:pt x="91" y="826"/>
                        <a:pt x="127" y="829"/>
                      </a:cubicBezTo>
                      <a:cubicBezTo>
                        <a:pt x="127" y="839"/>
                        <a:pt x="127" y="849"/>
                        <a:pt x="127" y="859"/>
                      </a:cubicBezTo>
                      <a:cubicBezTo>
                        <a:pt x="91" y="854"/>
                        <a:pt x="55" y="848"/>
                        <a:pt x="19" y="843"/>
                      </a:cubicBezTo>
                      <a:cubicBezTo>
                        <a:pt x="19" y="835"/>
                        <a:pt x="19" y="827"/>
                        <a:pt x="19" y="819"/>
                      </a:cubicBezTo>
                      <a:close/>
                      <a:moveTo>
                        <a:pt x="19" y="747"/>
                      </a:moveTo>
                      <a:cubicBezTo>
                        <a:pt x="55" y="749"/>
                        <a:pt x="91" y="751"/>
                        <a:pt x="127" y="753"/>
                      </a:cubicBezTo>
                      <a:cubicBezTo>
                        <a:pt x="127" y="763"/>
                        <a:pt x="127" y="773"/>
                        <a:pt x="127" y="783"/>
                      </a:cubicBezTo>
                      <a:cubicBezTo>
                        <a:pt x="91" y="779"/>
                        <a:pt x="55" y="775"/>
                        <a:pt x="19" y="772"/>
                      </a:cubicBezTo>
                      <a:cubicBezTo>
                        <a:pt x="19" y="763"/>
                        <a:pt x="19" y="755"/>
                        <a:pt x="19" y="747"/>
                      </a:cubicBezTo>
                      <a:close/>
                      <a:moveTo>
                        <a:pt x="19" y="675"/>
                      </a:moveTo>
                      <a:cubicBezTo>
                        <a:pt x="55" y="676"/>
                        <a:pt x="91" y="676"/>
                        <a:pt x="127" y="677"/>
                      </a:cubicBezTo>
                      <a:cubicBezTo>
                        <a:pt x="127" y="687"/>
                        <a:pt x="127" y="697"/>
                        <a:pt x="127" y="706"/>
                      </a:cubicBezTo>
                      <a:cubicBezTo>
                        <a:pt x="91" y="704"/>
                        <a:pt x="55" y="702"/>
                        <a:pt x="19" y="700"/>
                      </a:cubicBezTo>
                      <a:cubicBezTo>
                        <a:pt x="19" y="692"/>
                        <a:pt x="19" y="684"/>
                        <a:pt x="19" y="675"/>
                      </a:cubicBezTo>
                      <a:close/>
                      <a:moveTo>
                        <a:pt x="19" y="603"/>
                      </a:moveTo>
                      <a:cubicBezTo>
                        <a:pt x="55" y="602"/>
                        <a:pt x="91" y="602"/>
                        <a:pt x="127" y="601"/>
                      </a:cubicBezTo>
                      <a:cubicBezTo>
                        <a:pt x="127" y="610"/>
                        <a:pt x="127" y="620"/>
                        <a:pt x="127" y="630"/>
                      </a:cubicBezTo>
                      <a:cubicBezTo>
                        <a:pt x="91" y="630"/>
                        <a:pt x="55" y="629"/>
                        <a:pt x="19" y="629"/>
                      </a:cubicBezTo>
                      <a:cubicBezTo>
                        <a:pt x="19" y="620"/>
                        <a:pt x="19" y="612"/>
                        <a:pt x="19" y="603"/>
                      </a:cubicBezTo>
                      <a:close/>
                      <a:moveTo>
                        <a:pt x="19" y="532"/>
                      </a:moveTo>
                      <a:cubicBezTo>
                        <a:pt x="55" y="529"/>
                        <a:pt x="91" y="527"/>
                        <a:pt x="127" y="524"/>
                      </a:cubicBezTo>
                      <a:cubicBezTo>
                        <a:pt x="127" y="534"/>
                        <a:pt x="127" y="544"/>
                        <a:pt x="127" y="554"/>
                      </a:cubicBezTo>
                      <a:cubicBezTo>
                        <a:pt x="91" y="555"/>
                        <a:pt x="55" y="556"/>
                        <a:pt x="19" y="557"/>
                      </a:cubicBezTo>
                      <a:cubicBezTo>
                        <a:pt x="19" y="549"/>
                        <a:pt x="19" y="540"/>
                        <a:pt x="19" y="532"/>
                      </a:cubicBezTo>
                      <a:close/>
                      <a:moveTo>
                        <a:pt x="19" y="460"/>
                      </a:moveTo>
                      <a:cubicBezTo>
                        <a:pt x="55" y="456"/>
                        <a:pt x="91" y="452"/>
                        <a:pt x="127" y="448"/>
                      </a:cubicBezTo>
                      <a:cubicBezTo>
                        <a:pt x="127" y="458"/>
                        <a:pt x="127" y="468"/>
                        <a:pt x="127" y="478"/>
                      </a:cubicBezTo>
                      <a:cubicBezTo>
                        <a:pt x="91" y="481"/>
                        <a:pt x="55" y="483"/>
                        <a:pt x="19" y="486"/>
                      </a:cubicBezTo>
                      <a:cubicBezTo>
                        <a:pt x="19" y="477"/>
                        <a:pt x="19" y="469"/>
                        <a:pt x="19" y="460"/>
                      </a:cubicBezTo>
                      <a:close/>
                      <a:moveTo>
                        <a:pt x="19" y="388"/>
                      </a:moveTo>
                      <a:cubicBezTo>
                        <a:pt x="55" y="383"/>
                        <a:pt x="91" y="378"/>
                        <a:pt x="127" y="372"/>
                      </a:cubicBezTo>
                      <a:cubicBezTo>
                        <a:pt x="127" y="382"/>
                        <a:pt x="127" y="392"/>
                        <a:pt x="127" y="402"/>
                      </a:cubicBezTo>
                      <a:cubicBezTo>
                        <a:pt x="91" y="406"/>
                        <a:pt x="55" y="410"/>
                        <a:pt x="19" y="414"/>
                      </a:cubicBezTo>
                      <a:cubicBezTo>
                        <a:pt x="19" y="406"/>
                        <a:pt x="19" y="397"/>
                        <a:pt x="19" y="388"/>
                      </a:cubicBezTo>
                      <a:close/>
                      <a:moveTo>
                        <a:pt x="19" y="317"/>
                      </a:moveTo>
                      <a:cubicBezTo>
                        <a:pt x="55" y="310"/>
                        <a:pt x="91" y="303"/>
                        <a:pt x="127" y="296"/>
                      </a:cubicBezTo>
                      <a:cubicBezTo>
                        <a:pt x="127" y="306"/>
                        <a:pt x="127" y="316"/>
                        <a:pt x="127" y="326"/>
                      </a:cubicBezTo>
                      <a:cubicBezTo>
                        <a:pt x="91" y="331"/>
                        <a:pt x="55" y="337"/>
                        <a:pt x="19" y="343"/>
                      </a:cubicBezTo>
                      <a:cubicBezTo>
                        <a:pt x="19" y="334"/>
                        <a:pt x="19" y="325"/>
                        <a:pt x="19" y="317"/>
                      </a:cubicBezTo>
                      <a:close/>
                      <a:moveTo>
                        <a:pt x="19" y="245"/>
                      </a:moveTo>
                      <a:cubicBezTo>
                        <a:pt x="55" y="236"/>
                        <a:pt x="91" y="228"/>
                        <a:pt x="127" y="220"/>
                      </a:cubicBezTo>
                      <a:cubicBezTo>
                        <a:pt x="127" y="230"/>
                        <a:pt x="127" y="240"/>
                        <a:pt x="127" y="249"/>
                      </a:cubicBezTo>
                      <a:cubicBezTo>
                        <a:pt x="91" y="257"/>
                        <a:pt x="55" y="264"/>
                        <a:pt x="19" y="272"/>
                      </a:cubicBezTo>
                      <a:cubicBezTo>
                        <a:pt x="19" y="263"/>
                        <a:pt x="19" y="254"/>
                        <a:pt x="19" y="245"/>
                      </a:cubicBezTo>
                      <a:close/>
                      <a:moveTo>
                        <a:pt x="19" y="173"/>
                      </a:moveTo>
                      <a:cubicBezTo>
                        <a:pt x="55" y="163"/>
                        <a:pt x="91" y="154"/>
                        <a:pt x="127" y="144"/>
                      </a:cubicBezTo>
                      <a:cubicBezTo>
                        <a:pt x="127" y="154"/>
                        <a:pt x="127" y="163"/>
                        <a:pt x="127" y="173"/>
                      </a:cubicBezTo>
                      <a:cubicBezTo>
                        <a:pt x="91" y="182"/>
                        <a:pt x="55" y="191"/>
                        <a:pt x="19" y="200"/>
                      </a:cubicBezTo>
                      <a:cubicBezTo>
                        <a:pt x="19" y="191"/>
                        <a:pt x="19" y="182"/>
                        <a:pt x="19" y="173"/>
                      </a:cubicBezTo>
                      <a:close/>
                      <a:moveTo>
                        <a:pt x="19" y="101"/>
                      </a:moveTo>
                      <a:cubicBezTo>
                        <a:pt x="127" y="68"/>
                        <a:pt x="127" y="68"/>
                        <a:pt x="127" y="68"/>
                      </a:cubicBezTo>
                      <a:cubicBezTo>
                        <a:pt x="127" y="97"/>
                        <a:pt x="127" y="97"/>
                        <a:pt x="127" y="97"/>
                      </a:cubicBezTo>
                      <a:cubicBezTo>
                        <a:pt x="19" y="129"/>
                        <a:pt x="19" y="129"/>
                        <a:pt x="19" y="129"/>
                      </a:cubicBezTo>
                      <a:lnTo>
                        <a:pt x="19" y="10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6" name="Freeform: Shape 66"/>
                <p:cNvSpPr/>
                <p:nvPr/>
              </p:nvSpPr>
              <p:spPr bwMode="auto">
                <a:xfrm>
                  <a:off x="4664500" y="3203768"/>
                  <a:ext cx="544401" cy="2177604"/>
                </a:xfrm>
                <a:custGeom>
                  <a:avLst/>
                  <a:gdLst>
                    <a:gd name="T0" fmla="*/ 49 w 285"/>
                    <a:gd name="T1" fmla="*/ 1049 h 1140"/>
                    <a:gd name="T2" fmla="*/ 97 w 285"/>
                    <a:gd name="T3" fmla="*/ 988 h 1140"/>
                    <a:gd name="T4" fmla="*/ 97 w 285"/>
                    <a:gd name="T5" fmla="*/ 964 h 1140"/>
                    <a:gd name="T6" fmla="*/ 49 w 285"/>
                    <a:gd name="T7" fmla="*/ 910 h 1140"/>
                    <a:gd name="T8" fmla="*/ 49 w 285"/>
                    <a:gd name="T9" fmla="*/ 818 h 1140"/>
                    <a:gd name="T10" fmla="*/ 49 w 285"/>
                    <a:gd name="T11" fmla="*/ 703 h 1140"/>
                    <a:gd name="T12" fmla="*/ 97 w 285"/>
                    <a:gd name="T13" fmla="*/ 649 h 1140"/>
                    <a:gd name="T14" fmla="*/ 97 w 285"/>
                    <a:gd name="T15" fmla="*/ 625 h 1140"/>
                    <a:gd name="T16" fmla="*/ 49 w 285"/>
                    <a:gd name="T17" fmla="*/ 565 h 1140"/>
                    <a:gd name="T18" fmla="*/ 49 w 285"/>
                    <a:gd name="T19" fmla="*/ 473 h 1140"/>
                    <a:gd name="T20" fmla="*/ 49 w 285"/>
                    <a:gd name="T21" fmla="*/ 415 h 1140"/>
                    <a:gd name="T22" fmla="*/ 97 w 285"/>
                    <a:gd name="T23" fmla="*/ 310 h 1140"/>
                    <a:gd name="T24" fmla="*/ 97 w 285"/>
                    <a:gd name="T25" fmla="*/ 286 h 1140"/>
                    <a:gd name="T26" fmla="*/ 49 w 285"/>
                    <a:gd name="T27" fmla="*/ 219 h 1140"/>
                    <a:gd name="T28" fmla="*/ 49 w 285"/>
                    <a:gd name="T29" fmla="*/ 127 h 1140"/>
                    <a:gd name="T30" fmla="*/ 159 w 285"/>
                    <a:gd name="T31" fmla="*/ 133 h 1140"/>
                    <a:gd name="T32" fmla="*/ 129 w 285"/>
                    <a:gd name="T33" fmla="*/ 180 h 1140"/>
                    <a:gd name="T34" fmla="*/ 129 w 285"/>
                    <a:gd name="T35" fmla="*/ 205 h 1140"/>
                    <a:gd name="T36" fmla="*/ 159 w 285"/>
                    <a:gd name="T37" fmla="*/ 268 h 1140"/>
                    <a:gd name="T38" fmla="*/ 159 w 285"/>
                    <a:gd name="T39" fmla="*/ 353 h 1140"/>
                    <a:gd name="T40" fmla="*/ 160 w 285"/>
                    <a:gd name="T41" fmla="*/ 463 h 1140"/>
                    <a:gd name="T42" fmla="*/ 129 w 285"/>
                    <a:gd name="T43" fmla="*/ 514 h 1140"/>
                    <a:gd name="T44" fmla="*/ 129 w 285"/>
                    <a:gd name="T45" fmla="*/ 539 h 1140"/>
                    <a:gd name="T46" fmla="*/ 160 w 285"/>
                    <a:gd name="T47" fmla="*/ 598 h 1140"/>
                    <a:gd name="T48" fmla="*/ 160 w 285"/>
                    <a:gd name="T49" fmla="*/ 682 h 1140"/>
                    <a:gd name="T50" fmla="*/ 160 w 285"/>
                    <a:gd name="T51" fmla="*/ 792 h 1140"/>
                    <a:gd name="T52" fmla="*/ 130 w 285"/>
                    <a:gd name="T53" fmla="*/ 849 h 1140"/>
                    <a:gd name="T54" fmla="*/ 130 w 285"/>
                    <a:gd name="T55" fmla="*/ 874 h 1140"/>
                    <a:gd name="T56" fmla="*/ 160 w 285"/>
                    <a:gd name="T57" fmla="*/ 928 h 1140"/>
                    <a:gd name="T58" fmla="*/ 161 w 285"/>
                    <a:gd name="T59" fmla="*/ 1012 h 1140"/>
                    <a:gd name="T60" fmla="*/ 186 w 285"/>
                    <a:gd name="T61" fmla="*/ 1036 h 1140"/>
                    <a:gd name="T62" fmla="*/ 208 w 285"/>
                    <a:gd name="T63" fmla="*/ 980 h 1140"/>
                    <a:gd name="T64" fmla="*/ 208 w 285"/>
                    <a:gd name="T65" fmla="*/ 927 h 1140"/>
                    <a:gd name="T66" fmla="*/ 186 w 285"/>
                    <a:gd name="T67" fmla="*/ 901 h 1140"/>
                    <a:gd name="T68" fmla="*/ 186 w 285"/>
                    <a:gd name="T69" fmla="*/ 847 h 1140"/>
                    <a:gd name="T70" fmla="*/ 186 w 285"/>
                    <a:gd name="T71" fmla="*/ 738 h 1140"/>
                    <a:gd name="T72" fmla="*/ 208 w 285"/>
                    <a:gd name="T73" fmla="*/ 657 h 1140"/>
                    <a:gd name="T74" fmla="*/ 208 w 285"/>
                    <a:gd name="T75" fmla="*/ 631 h 1140"/>
                    <a:gd name="T76" fmla="*/ 186 w 285"/>
                    <a:gd name="T77" fmla="*/ 575 h 1140"/>
                    <a:gd name="T78" fmla="*/ 186 w 285"/>
                    <a:gd name="T79" fmla="*/ 492 h 1140"/>
                    <a:gd name="T80" fmla="*/ 186 w 285"/>
                    <a:gd name="T81" fmla="*/ 384 h 1140"/>
                    <a:gd name="T82" fmla="*/ 208 w 285"/>
                    <a:gd name="T83" fmla="*/ 334 h 1140"/>
                    <a:gd name="T84" fmla="*/ 208 w 285"/>
                    <a:gd name="T85" fmla="*/ 308 h 1140"/>
                    <a:gd name="T86" fmla="*/ 208 w 285"/>
                    <a:gd name="T87" fmla="*/ 254 h 1140"/>
                    <a:gd name="T88" fmla="*/ 186 w 285"/>
                    <a:gd name="T89" fmla="*/ 166 h 1140"/>
                    <a:gd name="T90" fmla="*/ 228 w 285"/>
                    <a:gd name="T91" fmla="*/ 1033 h 1140"/>
                    <a:gd name="T92" fmla="*/ 247 w 285"/>
                    <a:gd name="T93" fmla="*/ 978 h 1140"/>
                    <a:gd name="T94" fmla="*/ 247 w 285"/>
                    <a:gd name="T95" fmla="*/ 951 h 1140"/>
                    <a:gd name="T96" fmla="*/ 228 w 285"/>
                    <a:gd name="T97" fmla="*/ 899 h 1140"/>
                    <a:gd name="T98" fmla="*/ 228 w 285"/>
                    <a:gd name="T99" fmla="*/ 820 h 1140"/>
                    <a:gd name="T100" fmla="*/ 229 w 285"/>
                    <a:gd name="T101" fmla="*/ 713 h 1140"/>
                    <a:gd name="T102" fmla="*/ 248 w 285"/>
                    <a:gd name="T103" fmla="*/ 661 h 1140"/>
                    <a:gd name="T104" fmla="*/ 248 w 285"/>
                    <a:gd name="T105" fmla="*/ 634 h 1140"/>
                    <a:gd name="T106" fmla="*/ 229 w 285"/>
                    <a:gd name="T107" fmla="*/ 579 h 1140"/>
                    <a:gd name="T108" fmla="*/ 229 w 285"/>
                    <a:gd name="T109" fmla="*/ 499 h 1140"/>
                    <a:gd name="T110" fmla="*/ 230 w 285"/>
                    <a:gd name="T111" fmla="*/ 393 h 1140"/>
                    <a:gd name="T112" fmla="*/ 249 w 285"/>
                    <a:gd name="T113" fmla="*/ 343 h 1140"/>
                    <a:gd name="T114" fmla="*/ 249 w 285"/>
                    <a:gd name="T115" fmla="*/ 316 h 1140"/>
                    <a:gd name="T116" fmla="*/ 230 w 285"/>
                    <a:gd name="T117" fmla="*/ 259 h 1140"/>
                    <a:gd name="T118" fmla="*/ 230 w 285"/>
                    <a:gd name="T119" fmla="*/ 179 h 1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85" h="1140">
                      <a:moveTo>
                        <a:pt x="285" y="9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40"/>
                        <a:pt x="0" y="1140"/>
                        <a:pt x="0" y="1140"/>
                      </a:cubicBezTo>
                      <a:cubicBezTo>
                        <a:pt x="285" y="1097"/>
                        <a:pt x="285" y="1097"/>
                        <a:pt x="285" y="1097"/>
                      </a:cubicBezTo>
                      <a:lnTo>
                        <a:pt x="285" y="98"/>
                      </a:lnTo>
                      <a:close/>
                      <a:moveTo>
                        <a:pt x="49" y="1049"/>
                      </a:moveTo>
                      <a:cubicBezTo>
                        <a:pt x="97" y="1045"/>
                        <a:pt x="97" y="1045"/>
                        <a:pt x="97" y="1045"/>
                      </a:cubicBezTo>
                      <a:cubicBezTo>
                        <a:pt x="97" y="1077"/>
                        <a:pt x="97" y="1077"/>
                        <a:pt x="97" y="1077"/>
                      </a:cubicBezTo>
                      <a:cubicBezTo>
                        <a:pt x="49" y="1083"/>
                        <a:pt x="49" y="1083"/>
                        <a:pt x="49" y="1083"/>
                      </a:cubicBezTo>
                      <a:lnTo>
                        <a:pt x="49" y="1049"/>
                      </a:lnTo>
                      <a:close/>
                      <a:moveTo>
                        <a:pt x="49" y="991"/>
                      </a:moveTo>
                      <a:cubicBezTo>
                        <a:pt x="65" y="990"/>
                        <a:pt x="81" y="989"/>
                        <a:pt x="97" y="988"/>
                      </a:cubicBezTo>
                      <a:cubicBezTo>
                        <a:pt x="97" y="999"/>
                        <a:pt x="97" y="1009"/>
                        <a:pt x="97" y="1020"/>
                      </a:cubicBezTo>
                      <a:cubicBezTo>
                        <a:pt x="81" y="1022"/>
                        <a:pt x="65" y="1024"/>
                        <a:pt x="49" y="1025"/>
                      </a:cubicBezTo>
                      <a:cubicBezTo>
                        <a:pt x="49" y="1014"/>
                        <a:pt x="49" y="1003"/>
                        <a:pt x="49" y="991"/>
                      </a:cubicBezTo>
                      <a:close/>
                      <a:moveTo>
                        <a:pt x="49" y="934"/>
                      </a:moveTo>
                      <a:cubicBezTo>
                        <a:pt x="65" y="933"/>
                        <a:pt x="81" y="932"/>
                        <a:pt x="97" y="932"/>
                      </a:cubicBezTo>
                      <a:cubicBezTo>
                        <a:pt x="97" y="942"/>
                        <a:pt x="97" y="953"/>
                        <a:pt x="97" y="964"/>
                      </a:cubicBezTo>
                      <a:cubicBezTo>
                        <a:pt x="81" y="965"/>
                        <a:pt x="65" y="966"/>
                        <a:pt x="49" y="968"/>
                      </a:cubicBezTo>
                      <a:cubicBezTo>
                        <a:pt x="49" y="956"/>
                        <a:pt x="49" y="945"/>
                        <a:pt x="49" y="934"/>
                      </a:cubicBezTo>
                      <a:close/>
                      <a:moveTo>
                        <a:pt x="49" y="876"/>
                      </a:moveTo>
                      <a:cubicBezTo>
                        <a:pt x="65" y="876"/>
                        <a:pt x="81" y="875"/>
                        <a:pt x="97" y="875"/>
                      </a:cubicBezTo>
                      <a:cubicBezTo>
                        <a:pt x="97" y="886"/>
                        <a:pt x="97" y="896"/>
                        <a:pt x="97" y="907"/>
                      </a:cubicBezTo>
                      <a:cubicBezTo>
                        <a:pt x="81" y="908"/>
                        <a:pt x="65" y="909"/>
                        <a:pt x="49" y="910"/>
                      </a:cubicBezTo>
                      <a:cubicBezTo>
                        <a:pt x="49" y="899"/>
                        <a:pt x="49" y="887"/>
                        <a:pt x="49" y="876"/>
                      </a:cubicBezTo>
                      <a:close/>
                      <a:moveTo>
                        <a:pt x="49" y="818"/>
                      </a:moveTo>
                      <a:cubicBezTo>
                        <a:pt x="65" y="818"/>
                        <a:pt x="81" y="819"/>
                        <a:pt x="97" y="819"/>
                      </a:cubicBezTo>
                      <a:cubicBezTo>
                        <a:pt x="97" y="829"/>
                        <a:pt x="97" y="840"/>
                        <a:pt x="97" y="851"/>
                      </a:cubicBezTo>
                      <a:cubicBezTo>
                        <a:pt x="81" y="851"/>
                        <a:pt x="65" y="852"/>
                        <a:pt x="49" y="853"/>
                      </a:cubicBezTo>
                      <a:cubicBezTo>
                        <a:pt x="49" y="841"/>
                        <a:pt x="49" y="830"/>
                        <a:pt x="49" y="818"/>
                      </a:cubicBezTo>
                      <a:close/>
                      <a:moveTo>
                        <a:pt x="49" y="761"/>
                      </a:moveTo>
                      <a:cubicBezTo>
                        <a:pt x="65" y="761"/>
                        <a:pt x="81" y="762"/>
                        <a:pt x="97" y="762"/>
                      </a:cubicBezTo>
                      <a:cubicBezTo>
                        <a:pt x="97" y="773"/>
                        <a:pt x="97" y="783"/>
                        <a:pt x="97" y="794"/>
                      </a:cubicBezTo>
                      <a:cubicBezTo>
                        <a:pt x="81" y="794"/>
                        <a:pt x="65" y="795"/>
                        <a:pt x="49" y="795"/>
                      </a:cubicBezTo>
                      <a:cubicBezTo>
                        <a:pt x="49" y="784"/>
                        <a:pt x="49" y="772"/>
                        <a:pt x="49" y="761"/>
                      </a:cubicBezTo>
                      <a:close/>
                      <a:moveTo>
                        <a:pt x="49" y="703"/>
                      </a:moveTo>
                      <a:cubicBezTo>
                        <a:pt x="65" y="704"/>
                        <a:pt x="81" y="705"/>
                        <a:pt x="97" y="706"/>
                      </a:cubicBezTo>
                      <a:cubicBezTo>
                        <a:pt x="97" y="716"/>
                        <a:pt x="97" y="727"/>
                        <a:pt x="97" y="738"/>
                      </a:cubicBezTo>
                      <a:cubicBezTo>
                        <a:pt x="81" y="738"/>
                        <a:pt x="65" y="737"/>
                        <a:pt x="49" y="737"/>
                      </a:cubicBezTo>
                      <a:cubicBezTo>
                        <a:pt x="49" y="726"/>
                        <a:pt x="49" y="715"/>
                        <a:pt x="49" y="703"/>
                      </a:cubicBezTo>
                      <a:close/>
                      <a:moveTo>
                        <a:pt x="49" y="645"/>
                      </a:moveTo>
                      <a:cubicBezTo>
                        <a:pt x="65" y="647"/>
                        <a:pt x="81" y="648"/>
                        <a:pt x="97" y="649"/>
                      </a:cubicBezTo>
                      <a:cubicBezTo>
                        <a:pt x="97" y="660"/>
                        <a:pt x="97" y="671"/>
                        <a:pt x="97" y="681"/>
                      </a:cubicBezTo>
                      <a:cubicBezTo>
                        <a:pt x="81" y="681"/>
                        <a:pt x="65" y="680"/>
                        <a:pt x="49" y="680"/>
                      </a:cubicBezTo>
                      <a:cubicBezTo>
                        <a:pt x="49" y="668"/>
                        <a:pt x="49" y="657"/>
                        <a:pt x="49" y="645"/>
                      </a:cubicBezTo>
                      <a:close/>
                      <a:moveTo>
                        <a:pt x="49" y="588"/>
                      </a:moveTo>
                      <a:cubicBezTo>
                        <a:pt x="65" y="590"/>
                        <a:pt x="81" y="591"/>
                        <a:pt x="97" y="593"/>
                      </a:cubicBezTo>
                      <a:cubicBezTo>
                        <a:pt x="97" y="603"/>
                        <a:pt x="97" y="614"/>
                        <a:pt x="97" y="625"/>
                      </a:cubicBezTo>
                      <a:cubicBezTo>
                        <a:pt x="81" y="624"/>
                        <a:pt x="65" y="623"/>
                        <a:pt x="49" y="622"/>
                      </a:cubicBezTo>
                      <a:cubicBezTo>
                        <a:pt x="49" y="611"/>
                        <a:pt x="49" y="599"/>
                        <a:pt x="49" y="588"/>
                      </a:cubicBezTo>
                      <a:close/>
                      <a:moveTo>
                        <a:pt x="49" y="530"/>
                      </a:moveTo>
                      <a:cubicBezTo>
                        <a:pt x="65" y="532"/>
                        <a:pt x="81" y="534"/>
                        <a:pt x="97" y="536"/>
                      </a:cubicBezTo>
                      <a:cubicBezTo>
                        <a:pt x="97" y="547"/>
                        <a:pt x="97" y="558"/>
                        <a:pt x="97" y="568"/>
                      </a:cubicBezTo>
                      <a:cubicBezTo>
                        <a:pt x="81" y="567"/>
                        <a:pt x="65" y="566"/>
                        <a:pt x="49" y="565"/>
                      </a:cubicBezTo>
                      <a:cubicBezTo>
                        <a:pt x="49" y="553"/>
                        <a:pt x="49" y="542"/>
                        <a:pt x="49" y="530"/>
                      </a:cubicBezTo>
                      <a:close/>
                      <a:moveTo>
                        <a:pt x="49" y="473"/>
                      </a:moveTo>
                      <a:cubicBezTo>
                        <a:pt x="65" y="475"/>
                        <a:pt x="81" y="477"/>
                        <a:pt x="97" y="480"/>
                      </a:cubicBezTo>
                      <a:cubicBezTo>
                        <a:pt x="97" y="490"/>
                        <a:pt x="97" y="501"/>
                        <a:pt x="97" y="512"/>
                      </a:cubicBezTo>
                      <a:cubicBezTo>
                        <a:pt x="81" y="510"/>
                        <a:pt x="65" y="508"/>
                        <a:pt x="49" y="507"/>
                      </a:cubicBezTo>
                      <a:cubicBezTo>
                        <a:pt x="49" y="495"/>
                        <a:pt x="49" y="484"/>
                        <a:pt x="49" y="473"/>
                      </a:cubicBezTo>
                      <a:close/>
                      <a:moveTo>
                        <a:pt x="49" y="392"/>
                      </a:moveTo>
                      <a:cubicBezTo>
                        <a:pt x="49" y="380"/>
                        <a:pt x="49" y="369"/>
                        <a:pt x="49" y="357"/>
                      </a:cubicBezTo>
                      <a:cubicBezTo>
                        <a:pt x="65" y="361"/>
                        <a:pt x="81" y="364"/>
                        <a:pt x="97" y="367"/>
                      </a:cubicBezTo>
                      <a:cubicBezTo>
                        <a:pt x="97" y="378"/>
                        <a:pt x="97" y="388"/>
                        <a:pt x="97" y="399"/>
                      </a:cubicBezTo>
                      <a:cubicBezTo>
                        <a:pt x="81" y="396"/>
                        <a:pt x="65" y="394"/>
                        <a:pt x="49" y="392"/>
                      </a:cubicBezTo>
                      <a:close/>
                      <a:moveTo>
                        <a:pt x="49" y="415"/>
                      </a:moveTo>
                      <a:cubicBezTo>
                        <a:pt x="65" y="418"/>
                        <a:pt x="81" y="421"/>
                        <a:pt x="97" y="423"/>
                      </a:cubicBezTo>
                      <a:cubicBezTo>
                        <a:pt x="97" y="434"/>
                        <a:pt x="97" y="445"/>
                        <a:pt x="97" y="455"/>
                      </a:cubicBezTo>
                      <a:cubicBezTo>
                        <a:pt x="81" y="453"/>
                        <a:pt x="65" y="451"/>
                        <a:pt x="49" y="449"/>
                      </a:cubicBezTo>
                      <a:cubicBezTo>
                        <a:pt x="49" y="438"/>
                        <a:pt x="49" y="426"/>
                        <a:pt x="49" y="415"/>
                      </a:cubicBezTo>
                      <a:close/>
                      <a:moveTo>
                        <a:pt x="49" y="300"/>
                      </a:moveTo>
                      <a:cubicBezTo>
                        <a:pt x="65" y="303"/>
                        <a:pt x="81" y="307"/>
                        <a:pt x="97" y="310"/>
                      </a:cubicBezTo>
                      <a:cubicBezTo>
                        <a:pt x="97" y="321"/>
                        <a:pt x="97" y="332"/>
                        <a:pt x="97" y="342"/>
                      </a:cubicBezTo>
                      <a:cubicBezTo>
                        <a:pt x="81" y="340"/>
                        <a:pt x="65" y="337"/>
                        <a:pt x="49" y="334"/>
                      </a:cubicBezTo>
                      <a:cubicBezTo>
                        <a:pt x="49" y="323"/>
                        <a:pt x="49" y="311"/>
                        <a:pt x="49" y="300"/>
                      </a:cubicBezTo>
                      <a:close/>
                      <a:moveTo>
                        <a:pt x="49" y="242"/>
                      </a:moveTo>
                      <a:cubicBezTo>
                        <a:pt x="65" y="246"/>
                        <a:pt x="81" y="250"/>
                        <a:pt x="97" y="254"/>
                      </a:cubicBezTo>
                      <a:cubicBezTo>
                        <a:pt x="97" y="265"/>
                        <a:pt x="97" y="275"/>
                        <a:pt x="97" y="286"/>
                      </a:cubicBezTo>
                      <a:cubicBezTo>
                        <a:pt x="81" y="283"/>
                        <a:pt x="65" y="280"/>
                        <a:pt x="49" y="276"/>
                      </a:cubicBezTo>
                      <a:cubicBezTo>
                        <a:pt x="49" y="265"/>
                        <a:pt x="49" y="254"/>
                        <a:pt x="49" y="242"/>
                      </a:cubicBezTo>
                      <a:close/>
                      <a:moveTo>
                        <a:pt x="49" y="185"/>
                      </a:moveTo>
                      <a:cubicBezTo>
                        <a:pt x="65" y="189"/>
                        <a:pt x="81" y="193"/>
                        <a:pt x="97" y="197"/>
                      </a:cubicBezTo>
                      <a:cubicBezTo>
                        <a:pt x="97" y="208"/>
                        <a:pt x="97" y="219"/>
                        <a:pt x="97" y="229"/>
                      </a:cubicBezTo>
                      <a:cubicBezTo>
                        <a:pt x="81" y="226"/>
                        <a:pt x="65" y="222"/>
                        <a:pt x="49" y="219"/>
                      </a:cubicBezTo>
                      <a:cubicBezTo>
                        <a:pt x="49" y="207"/>
                        <a:pt x="49" y="196"/>
                        <a:pt x="49" y="185"/>
                      </a:cubicBezTo>
                      <a:close/>
                      <a:moveTo>
                        <a:pt x="49" y="127"/>
                      </a:moveTo>
                      <a:cubicBezTo>
                        <a:pt x="65" y="132"/>
                        <a:pt x="81" y="136"/>
                        <a:pt x="97" y="141"/>
                      </a:cubicBezTo>
                      <a:cubicBezTo>
                        <a:pt x="97" y="152"/>
                        <a:pt x="97" y="162"/>
                        <a:pt x="97" y="173"/>
                      </a:cubicBezTo>
                      <a:cubicBezTo>
                        <a:pt x="81" y="169"/>
                        <a:pt x="65" y="165"/>
                        <a:pt x="49" y="161"/>
                      </a:cubicBezTo>
                      <a:cubicBezTo>
                        <a:pt x="49" y="150"/>
                        <a:pt x="49" y="138"/>
                        <a:pt x="49" y="127"/>
                      </a:cubicBezTo>
                      <a:close/>
                      <a:moveTo>
                        <a:pt x="97" y="116"/>
                      </a:moveTo>
                      <a:cubicBezTo>
                        <a:pt x="49" y="104"/>
                        <a:pt x="49" y="104"/>
                        <a:pt x="49" y="104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cubicBezTo>
                        <a:pt x="97" y="85"/>
                        <a:pt x="97" y="85"/>
                        <a:pt x="97" y="85"/>
                      </a:cubicBezTo>
                      <a:lnTo>
                        <a:pt x="97" y="116"/>
                      </a:lnTo>
                      <a:close/>
                      <a:moveTo>
                        <a:pt x="159" y="133"/>
                      </a:moveTo>
                      <a:cubicBezTo>
                        <a:pt x="129" y="125"/>
                        <a:pt x="129" y="125"/>
                        <a:pt x="129" y="125"/>
                      </a:cubicBezTo>
                      <a:cubicBezTo>
                        <a:pt x="129" y="94"/>
                        <a:pt x="129" y="94"/>
                        <a:pt x="129" y="94"/>
                      </a:cubicBezTo>
                      <a:cubicBezTo>
                        <a:pt x="159" y="104"/>
                        <a:pt x="159" y="104"/>
                        <a:pt x="159" y="104"/>
                      </a:cubicBezTo>
                      <a:lnTo>
                        <a:pt x="159" y="133"/>
                      </a:lnTo>
                      <a:close/>
                      <a:moveTo>
                        <a:pt x="159" y="188"/>
                      </a:moveTo>
                      <a:cubicBezTo>
                        <a:pt x="149" y="185"/>
                        <a:pt x="139" y="183"/>
                        <a:pt x="129" y="180"/>
                      </a:cubicBezTo>
                      <a:cubicBezTo>
                        <a:pt x="129" y="170"/>
                        <a:pt x="129" y="160"/>
                        <a:pt x="129" y="150"/>
                      </a:cubicBezTo>
                      <a:cubicBezTo>
                        <a:pt x="139" y="153"/>
                        <a:pt x="149" y="156"/>
                        <a:pt x="159" y="159"/>
                      </a:cubicBezTo>
                      <a:cubicBezTo>
                        <a:pt x="159" y="168"/>
                        <a:pt x="159" y="178"/>
                        <a:pt x="159" y="188"/>
                      </a:cubicBezTo>
                      <a:close/>
                      <a:moveTo>
                        <a:pt x="159" y="243"/>
                      </a:moveTo>
                      <a:cubicBezTo>
                        <a:pt x="149" y="240"/>
                        <a:pt x="139" y="238"/>
                        <a:pt x="129" y="236"/>
                      </a:cubicBezTo>
                      <a:cubicBezTo>
                        <a:pt x="129" y="226"/>
                        <a:pt x="129" y="215"/>
                        <a:pt x="129" y="205"/>
                      </a:cubicBezTo>
                      <a:cubicBezTo>
                        <a:pt x="139" y="208"/>
                        <a:pt x="149" y="211"/>
                        <a:pt x="159" y="213"/>
                      </a:cubicBezTo>
                      <a:cubicBezTo>
                        <a:pt x="159" y="223"/>
                        <a:pt x="159" y="233"/>
                        <a:pt x="159" y="243"/>
                      </a:cubicBezTo>
                      <a:close/>
                      <a:moveTo>
                        <a:pt x="159" y="298"/>
                      </a:moveTo>
                      <a:cubicBezTo>
                        <a:pt x="149" y="296"/>
                        <a:pt x="139" y="294"/>
                        <a:pt x="129" y="292"/>
                      </a:cubicBezTo>
                      <a:cubicBezTo>
                        <a:pt x="129" y="281"/>
                        <a:pt x="129" y="271"/>
                        <a:pt x="129" y="261"/>
                      </a:cubicBezTo>
                      <a:cubicBezTo>
                        <a:pt x="139" y="263"/>
                        <a:pt x="149" y="266"/>
                        <a:pt x="159" y="268"/>
                      </a:cubicBezTo>
                      <a:cubicBezTo>
                        <a:pt x="159" y="278"/>
                        <a:pt x="159" y="288"/>
                        <a:pt x="159" y="298"/>
                      </a:cubicBezTo>
                      <a:close/>
                      <a:moveTo>
                        <a:pt x="159" y="353"/>
                      </a:moveTo>
                      <a:cubicBezTo>
                        <a:pt x="149" y="351"/>
                        <a:pt x="139" y="349"/>
                        <a:pt x="129" y="347"/>
                      </a:cubicBezTo>
                      <a:cubicBezTo>
                        <a:pt x="129" y="337"/>
                        <a:pt x="129" y="327"/>
                        <a:pt x="129" y="317"/>
                      </a:cubicBezTo>
                      <a:cubicBezTo>
                        <a:pt x="139" y="319"/>
                        <a:pt x="149" y="321"/>
                        <a:pt x="159" y="323"/>
                      </a:cubicBezTo>
                      <a:cubicBezTo>
                        <a:pt x="159" y="333"/>
                        <a:pt x="159" y="343"/>
                        <a:pt x="159" y="353"/>
                      </a:cubicBezTo>
                      <a:close/>
                      <a:moveTo>
                        <a:pt x="159" y="408"/>
                      </a:moveTo>
                      <a:cubicBezTo>
                        <a:pt x="149" y="406"/>
                        <a:pt x="139" y="405"/>
                        <a:pt x="129" y="403"/>
                      </a:cubicBezTo>
                      <a:cubicBezTo>
                        <a:pt x="129" y="393"/>
                        <a:pt x="129" y="383"/>
                        <a:pt x="129" y="372"/>
                      </a:cubicBezTo>
                      <a:cubicBezTo>
                        <a:pt x="139" y="374"/>
                        <a:pt x="149" y="376"/>
                        <a:pt x="159" y="378"/>
                      </a:cubicBezTo>
                      <a:cubicBezTo>
                        <a:pt x="159" y="388"/>
                        <a:pt x="159" y="398"/>
                        <a:pt x="159" y="408"/>
                      </a:cubicBezTo>
                      <a:close/>
                      <a:moveTo>
                        <a:pt x="160" y="463"/>
                      </a:moveTo>
                      <a:cubicBezTo>
                        <a:pt x="149" y="461"/>
                        <a:pt x="139" y="460"/>
                        <a:pt x="129" y="459"/>
                      </a:cubicBezTo>
                      <a:cubicBezTo>
                        <a:pt x="129" y="448"/>
                        <a:pt x="129" y="438"/>
                        <a:pt x="129" y="428"/>
                      </a:cubicBezTo>
                      <a:cubicBezTo>
                        <a:pt x="139" y="430"/>
                        <a:pt x="149" y="432"/>
                        <a:pt x="160" y="433"/>
                      </a:cubicBezTo>
                      <a:cubicBezTo>
                        <a:pt x="160" y="443"/>
                        <a:pt x="160" y="453"/>
                        <a:pt x="160" y="463"/>
                      </a:cubicBezTo>
                      <a:close/>
                      <a:moveTo>
                        <a:pt x="160" y="518"/>
                      </a:moveTo>
                      <a:cubicBezTo>
                        <a:pt x="149" y="516"/>
                        <a:pt x="139" y="515"/>
                        <a:pt x="129" y="514"/>
                      </a:cubicBezTo>
                      <a:cubicBezTo>
                        <a:pt x="129" y="504"/>
                        <a:pt x="129" y="494"/>
                        <a:pt x="129" y="484"/>
                      </a:cubicBezTo>
                      <a:cubicBezTo>
                        <a:pt x="139" y="485"/>
                        <a:pt x="149" y="487"/>
                        <a:pt x="160" y="488"/>
                      </a:cubicBezTo>
                      <a:cubicBezTo>
                        <a:pt x="160" y="498"/>
                        <a:pt x="160" y="508"/>
                        <a:pt x="160" y="518"/>
                      </a:cubicBezTo>
                      <a:close/>
                      <a:moveTo>
                        <a:pt x="160" y="572"/>
                      </a:moveTo>
                      <a:cubicBezTo>
                        <a:pt x="150" y="572"/>
                        <a:pt x="139" y="571"/>
                        <a:pt x="129" y="570"/>
                      </a:cubicBezTo>
                      <a:cubicBezTo>
                        <a:pt x="129" y="560"/>
                        <a:pt x="129" y="550"/>
                        <a:pt x="129" y="539"/>
                      </a:cubicBezTo>
                      <a:cubicBezTo>
                        <a:pt x="139" y="541"/>
                        <a:pt x="150" y="542"/>
                        <a:pt x="160" y="543"/>
                      </a:cubicBezTo>
                      <a:cubicBezTo>
                        <a:pt x="160" y="553"/>
                        <a:pt x="160" y="563"/>
                        <a:pt x="160" y="572"/>
                      </a:cubicBezTo>
                      <a:close/>
                      <a:moveTo>
                        <a:pt x="160" y="627"/>
                      </a:moveTo>
                      <a:cubicBezTo>
                        <a:pt x="150" y="627"/>
                        <a:pt x="140" y="626"/>
                        <a:pt x="129" y="626"/>
                      </a:cubicBezTo>
                      <a:cubicBezTo>
                        <a:pt x="129" y="616"/>
                        <a:pt x="129" y="605"/>
                        <a:pt x="129" y="595"/>
                      </a:cubicBezTo>
                      <a:cubicBezTo>
                        <a:pt x="140" y="596"/>
                        <a:pt x="150" y="597"/>
                        <a:pt x="160" y="598"/>
                      </a:cubicBezTo>
                      <a:cubicBezTo>
                        <a:pt x="160" y="608"/>
                        <a:pt x="160" y="618"/>
                        <a:pt x="160" y="627"/>
                      </a:cubicBezTo>
                      <a:close/>
                      <a:moveTo>
                        <a:pt x="160" y="682"/>
                      </a:moveTo>
                      <a:cubicBezTo>
                        <a:pt x="150" y="682"/>
                        <a:pt x="140" y="682"/>
                        <a:pt x="130" y="681"/>
                      </a:cubicBezTo>
                      <a:cubicBezTo>
                        <a:pt x="130" y="671"/>
                        <a:pt x="130" y="661"/>
                        <a:pt x="130" y="651"/>
                      </a:cubicBezTo>
                      <a:cubicBezTo>
                        <a:pt x="140" y="652"/>
                        <a:pt x="150" y="652"/>
                        <a:pt x="160" y="653"/>
                      </a:cubicBezTo>
                      <a:cubicBezTo>
                        <a:pt x="160" y="663"/>
                        <a:pt x="160" y="673"/>
                        <a:pt x="160" y="682"/>
                      </a:cubicBezTo>
                      <a:close/>
                      <a:moveTo>
                        <a:pt x="160" y="737"/>
                      </a:moveTo>
                      <a:cubicBezTo>
                        <a:pt x="150" y="737"/>
                        <a:pt x="140" y="737"/>
                        <a:pt x="130" y="737"/>
                      </a:cubicBezTo>
                      <a:cubicBezTo>
                        <a:pt x="130" y="727"/>
                        <a:pt x="130" y="717"/>
                        <a:pt x="130" y="706"/>
                      </a:cubicBezTo>
                      <a:cubicBezTo>
                        <a:pt x="140" y="707"/>
                        <a:pt x="150" y="708"/>
                        <a:pt x="160" y="708"/>
                      </a:cubicBezTo>
                      <a:cubicBezTo>
                        <a:pt x="160" y="718"/>
                        <a:pt x="160" y="728"/>
                        <a:pt x="160" y="737"/>
                      </a:cubicBezTo>
                      <a:close/>
                      <a:moveTo>
                        <a:pt x="160" y="792"/>
                      </a:moveTo>
                      <a:cubicBezTo>
                        <a:pt x="150" y="793"/>
                        <a:pt x="140" y="793"/>
                        <a:pt x="130" y="793"/>
                      </a:cubicBezTo>
                      <a:cubicBezTo>
                        <a:pt x="130" y="783"/>
                        <a:pt x="130" y="772"/>
                        <a:pt x="130" y="762"/>
                      </a:cubicBezTo>
                      <a:cubicBezTo>
                        <a:pt x="140" y="762"/>
                        <a:pt x="150" y="763"/>
                        <a:pt x="160" y="763"/>
                      </a:cubicBezTo>
                      <a:cubicBezTo>
                        <a:pt x="160" y="773"/>
                        <a:pt x="160" y="783"/>
                        <a:pt x="160" y="792"/>
                      </a:cubicBezTo>
                      <a:close/>
                      <a:moveTo>
                        <a:pt x="160" y="847"/>
                      </a:moveTo>
                      <a:cubicBezTo>
                        <a:pt x="150" y="848"/>
                        <a:pt x="140" y="848"/>
                        <a:pt x="130" y="849"/>
                      </a:cubicBezTo>
                      <a:cubicBezTo>
                        <a:pt x="130" y="838"/>
                        <a:pt x="130" y="828"/>
                        <a:pt x="130" y="818"/>
                      </a:cubicBezTo>
                      <a:cubicBezTo>
                        <a:pt x="140" y="818"/>
                        <a:pt x="150" y="818"/>
                        <a:pt x="160" y="818"/>
                      </a:cubicBezTo>
                      <a:cubicBezTo>
                        <a:pt x="160" y="828"/>
                        <a:pt x="160" y="838"/>
                        <a:pt x="160" y="847"/>
                      </a:cubicBezTo>
                      <a:close/>
                      <a:moveTo>
                        <a:pt x="160" y="902"/>
                      </a:moveTo>
                      <a:cubicBezTo>
                        <a:pt x="150" y="903"/>
                        <a:pt x="140" y="904"/>
                        <a:pt x="130" y="904"/>
                      </a:cubicBezTo>
                      <a:cubicBezTo>
                        <a:pt x="130" y="894"/>
                        <a:pt x="130" y="884"/>
                        <a:pt x="130" y="874"/>
                      </a:cubicBezTo>
                      <a:cubicBezTo>
                        <a:pt x="140" y="873"/>
                        <a:pt x="150" y="873"/>
                        <a:pt x="160" y="873"/>
                      </a:cubicBezTo>
                      <a:cubicBezTo>
                        <a:pt x="160" y="883"/>
                        <a:pt x="160" y="893"/>
                        <a:pt x="160" y="902"/>
                      </a:cubicBezTo>
                      <a:close/>
                      <a:moveTo>
                        <a:pt x="160" y="957"/>
                      </a:moveTo>
                      <a:cubicBezTo>
                        <a:pt x="150" y="958"/>
                        <a:pt x="140" y="959"/>
                        <a:pt x="130" y="960"/>
                      </a:cubicBezTo>
                      <a:cubicBezTo>
                        <a:pt x="130" y="950"/>
                        <a:pt x="130" y="939"/>
                        <a:pt x="130" y="929"/>
                      </a:cubicBezTo>
                      <a:cubicBezTo>
                        <a:pt x="140" y="929"/>
                        <a:pt x="150" y="928"/>
                        <a:pt x="160" y="928"/>
                      </a:cubicBezTo>
                      <a:cubicBezTo>
                        <a:pt x="160" y="938"/>
                        <a:pt x="160" y="947"/>
                        <a:pt x="160" y="957"/>
                      </a:cubicBezTo>
                      <a:close/>
                      <a:moveTo>
                        <a:pt x="161" y="1012"/>
                      </a:moveTo>
                      <a:cubicBezTo>
                        <a:pt x="150" y="1013"/>
                        <a:pt x="140" y="1014"/>
                        <a:pt x="130" y="1016"/>
                      </a:cubicBezTo>
                      <a:cubicBezTo>
                        <a:pt x="130" y="1005"/>
                        <a:pt x="130" y="995"/>
                        <a:pt x="130" y="985"/>
                      </a:cubicBezTo>
                      <a:cubicBezTo>
                        <a:pt x="140" y="984"/>
                        <a:pt x="150" y="984"/>
                        <a:pt x="161" y="983"/>
                      </a:cubicBezTo>
                      <a:cubicBezTo>
                        <a:pt x="161" y="993"/>
                        <a:pt x="161" y="1002"/>
                        <a:pt x="161" y="1012"/>
                      </a:cubicBezTo>
                      <a:close/>
                      <a:moveTo>
                        <a:pt x="161" y="1067"/>
                      </a:moveTo>
                      <a:cubicBezTo>
                        <a:pt x="130" y="1071"/>
                        <a:pt x="130" y="1071"/>
                        <a:pt x="130" y="1071"/>
                      </a:cubicBezTo>
                      <a:cubicBezTo>
                        <a:pt x="130" y="1041"/>
                        <a:pt x="130" y="1041"/>
                        <a:pt x="130" y="1041"/>
                      </a:cubicBezTo>
                      <a:cubicBezTo>
                        <a:pt x="161" y="1038"/>
                        <a:pt x="161" y="1038"/>
                        <a:pt x="161" y="1038"/>
                      </a:cubicBezTo>
                      <a:lnTo>
                        <a:pt x="161" y="1067"/>
                      </a:lnTo>
                      <a:close/>
                      <a:moveTo>
                        <a:pt x="186" y="1036"/>
                      </a:moveTo>
                      <a:cubicBezTo>
                        <a:pt x="208" y="1034"/>
                        <a:pt x="208" y="1034"/>
                        <a:pt x="208" y="1034"/>
                      </a:cubicBezTo>
                      <a:cubicBezTo>
                        <a:pt x="208" y="1061"/>
                        <a:pt x="208" y="1061"/>
                        <a:pt x="208" y="1061"/>
                      </a:cubicBezTo>
                      <a:cubicBezTo>
                        <a:pt x="186" y="1065"/>
                        <a:pt x="186" y="1065"/>
                        <a:pt x="186" y="1065"/>
                      </a:cubicBezTo>
                      <a:lnTo>
                        <a:pt x="186" y="1036"/>
                      </a:lnTo>
                      <a:close/>
                      <a:moveTo>
                        <a:pt x="186" y="982"/>
                      </a:moveTo>
                      <a:cubicBezTo>
                        <a:pt x="193" y="981"/>
                        <a:pt x="200" y="981"/>
                        <a:pt x="208" y="980"/>
                      </a:cubicBezTo>
                      <a:cubicBezTo>
                        <a:pt x="208" y="990"/>
                        <a:pt x="208" y="999"/>
                        <a:pt x="208" y="1008"/>
                      </a:cubicBezTo>
                      <a:cubicBezTo>
                        <a:pt x="200" y="1008"/>
                        <a:pt x="193" y="1009"/>
                        <a:pt x="186" y="1010"/>
                      </a:cubicBezTo>
                      <a:cubicBezTo>
                        <a:pt x="186" y="1001"/>
                        <a:pt x="186" y="991"/>
                        <a:pt x="186" y="982"/>
                      </a:cubicBezTo>
                      <a:close/>
                      <a:moveTo>
                        <a:pt x="186" y="956"/>
                      </a:moveTo>
                      <a:cubicBezTo>
                        <a:pt x="186" y="946"/>
                        <a:pt x="186" y="937"/>
                        <a:pt x="186" y="928"/>
                      </a:cubicBezTo>
                      <a:cubicBezTo>
                        <a:pt x="193" y="927"/>
                        <a:pt x="200" y="927"/>
                        <a:pt x="208" y="927"/>
                      </a:cubicBezTo>
                      <a:cubicBezTo>
                        <a:pt x="208" y="936"/>
                        <a:pt x="208" y="945"/>
                        <a:pt x="208" y="954"/>
                      </a:cubicBezTo>
                      <a:cubicBezTo>
                        <a:pt x="200" y="954"/>
                        <a:pt x="193" y="955"/>
                        <a:pt x="186" y="956"/>
                      </a:cubicBezTo>
                      <a:close/>
                      <a:moveTo>
                        <a:pt x="186" y="873"/>
                      </a:moveTo>
                      <a:cubicBezTo>
                        <a:pt x="193" y="873"/>
                        <a:pt x="200" y="873"/>
                        <a:pt x="208" y="873"/>
                      </a:cubicBezTo>
                      <a:cubicBezTo>
                        <a:pt x="208" y="882"/>
                        <a:pt x="208" y="891"/>
                        <a:pt x="208" y="900"/>
                      </a:cubicBezTo>
                      <a:cubicBezTo>
                        <a:pt x="200" y="900"/>
                        <a:pt x="193" y="901"/>
                        <a:pt x="186" y="901"/>
                      </a:cubicBezTo>
                      <a:cubicBezTo>
                        <a:pt x="186" y="892"/>
                        <a:pt x="186" y="883"/>
                        <a:pt x="186" y="873"/>
                      </a:cubicBezTo>
                      <a:close/>
                      <a:moveTo>
                        <a:pt x="186" y="847"/>
                      </a:moveTo>
                      <a:cubicBezTo>
                        <a:pt x="186" y="838"/>
                        <a:pt x="186" y="828"/>
                        <a:pt x="186" y="819"/>
                      </a:cubicBezTo>
                      <a:cubicBezTo>
                        <a:pt x="193" y="819"/>
                        <a:pt x="200" y="819"/>
                        <a:pt x="208" y="819"/>
                      </a:cubicBezTo>
                      <a:cubicBezTo>
                        <a:pt x="208" y="828"/>
                        <a:pt x="208" y="837"/>
                        <a:pt x="208" y="846"/>
                      </a:cubicBezTo>
                      <a:cubicBezTo>
                        <a:pt x="200" y="846"/>
                        <a:pt x="193" y="847"/>
                        <a:pt x="186" y="847"/>
                      </a:cubicBezTo>
                      <a:close/>
                      <a:moveTo>
                        <a:pt x="186" y="764"/>
                      </a:moveTo>
                      <a:cubicBezTo>
                        <a:pt x="193" y="765"/>
                        <a:pt x="200" y="765"/>
                        <a:pt x="208" y="765"/>
                      </a:cubicBezTo>
                      <a:cubicBezTo>
                        <a:pt x="208" y="774"/>
                        <a:pt x="208" y="783"/>
                        <a:pt x="208" y="792"/>
                      </a:cubicBezTo>
                      <a:cubicBezTo>
                        <a:pt x="200" y="792"/>
                        <a:pt x="193" y="792"/>
                        <a:pt x="186" y="793"/>
                      </a:cubicBezTo>
                      <a:cubicBezTo>
                        <a:pt x="186" y="783"/>
                        <a:pt x="186" y="774"/>
                        <a:pt x="186" y="764"/>
                      </a:cubicBezTo>
                      <a:close/>
                      <a:moveTo>
                        <a:pt x="186" y="738"/>
                      </a:moveTo>
                      <a:cubicBezTo>
                        <a:pt x="186" y="729"/>
                        <a:pt x="186" y="719"/>
                        <a:pt x="186" y="710"/>
                      </a:cubicBezTo>
                      <a:cubicBezTo>
                        <a:pt x="193" y="710"/>
                        <a:pt x="200" y="711"/>
                        <a:pt x="208" y="711"/>
                      </a:cubicBezTo>
                      <a:cubicBezTo>
                        <a:pt x="208" y="720"/>
                        <a:pt x="208" y="729"/>
                        <a:pt x="208" y="738"/>
                      </a:cubicBezTo>
                      <a:cubicBezTo>
                        <a:pt x="200" y="738"/>
                        <a:pt x="193" y="738"/>
                        <a:pt x="186" y="738"/>
                      </a:cubicBezTo>
                      <a:close/>
                      <a:moveTo>
                        <a:pt x="186" y="656"/>
                      </a:moveTo>
                      <a:cubicBezTo>
                        <a:pt x="193" y="656"/>
                        <a:pt x="200" y="657"/>
                        <a:pt x="208" y="657"/>
                      </a:cubicBezTo>
                      <a:cubicBezTo>
                        <a:pt x="208" y="666"/>
                        <a:pt x="208" y="675"/>
                        <a:pt x="208" y="685"/>
                      </a:cubicBezTo>
                      <a:cubicBezTo>
                        <a:pt x="200" y="684"/>
                        <a:pt x="193" y="684"/>
                        <a:pt x="186" y="684"/>
                      </a:cubicBezTo>
                      <a:cubicBezTo>
                        <a:pt x="186" y="674"/>
                        <a:pt x="186" y="665"/>
                        <a:pt x="186" y="656"/>
                      </a:cubicBezTo>
                      <a:close/>
                      <a:moveTo>
                        <a:pt x="186" y="601"/>
                      </a:moveTo>
                      <a:cubicBezTo>
                        <a:pt x="193" y="602"/>
                        <a:pt x="200" y="603"/>
                        <a:pt x="208" y="604"/>
                      </a:cubicBezTo>
                      <a:cubicBezTo>
                        <a:pt x="208" y="613"/>
                        <a:pt x="208" y="622"/>
                        <a:pt x="208" y="631"/>
                      </a:cubicBezTo>
                      <a:cubicBezTo>
                        <a:pt x="200" y="630"/>
                        <a:pt x="193" y="630"/>
                        <a:pt x="186" y="629"/>
                      </a:cubicBezTo>
                      <a:cubicBezTo>
                        <a:pt x="186" y="620"/>
                        <a:pt x="186" y="611"/>
                        <a:pt x="186" y="601"/>
                      </a:cubicBezTo>
                      <a:close/>
                      <a:moveTo>
                        <a:pt x="186" y="547"/>
                      </a:moveTo>
                      <a:cubicBezTo>
                        <a:pt x="193" y="548"/>
                        <a:pt x="200" y="549"/>
                        <a:pt x="208" y="550"/>
                      </a:cubicBezTo>
                      <a:cubicBezTo>
                        <a:pt x="208" y="559"/>
                        <a:pt x="208" y="568"/>
                        <a:pt x="208" y="577"/>
                      </a:cubicBezTo>
                      <a:cubicBezTo>
                        <a:pt x="200" y="576"/>
                        <a:pt x="193" y="576"/>
                        <a:pt x="186" y="575"/>
                      </a:cubicBezTo>
                      <a:cubicBezTo>
                        <a:pt x="186" y="566"/>
                        <a:pt x="186" y="556"/>
                        <a:pt x="186" y="547"/>
                      </a:cubicBezTo>
                      <a:close/>
                      <a:moveTo>
                        <a:pt x="186" y="492"/>
                      </a:moveTo>
                      <a:cubicBezTo>
                        <a:pt x="193" y="494"/>
                        <a:pt x="200" y="495"/>
                        <a:pt x="208" y="496"/>
                      </a:cubicBezTo>
                      <a:cubicBezTo>
                        <a:pt x="208" y="505"/>
                        <a:pt x="208" y="514"/>
                        <a:pt x="208" y="523"/>
                      </a:cubicBezTo>
                      <a:cubicBezTo>
                        <a:pt x="200" y="522"/>
                        <a:pt x="193" y="521"/>
                        <a:pt x="186" y="521"/>
                      </a:cubicBezTo>
                      <a:cubicBezTo>
                        <a:pt x="186" y="511"/>
                        <a:pt x="186" y="502"/>
                        <a:pt x="186" y="492"/>
                      </a:cubicBezTo>
                      <a:close/>
                      <a:moveTo>
                        <a:pt x="186" y="438"/>
                      </a:moveTo>
                      <a:cubicBezTo>
                        <a:pt x="193" y="439"/>
                        <a:pt x="200" y="441"/>
                        <a:pt x="208" y="442"/>
                      </a:cubicBezTo>
                      <a:cubicBezTo>
                        <a:pt x="208" y="451"/>
                        <a:pt x="208" y="460"/>
                        <a:pt x="208" y="469"/>
                      </a:cubicBezTo>
                      <a:cubicBezTo>
                        <a:pt x="200" y="468"/>
                        <a:pt x="193" y="467"/>
                        <a:pt x="186" y="466"/>
                      </a:cubicBezTo>
                      <a:cubicBezTo>
                        <a:pt x="186" y="457"/>
                        <a:pt x="186" y="448"/>
                        <a:pt x="186" y="438"/>
                      </a:cubicBezTo>
                      <a:close/>
                      <a:moveTo>
                        <a:pt x="186" y="384"/>
                      </a:moveTo>
                      <a:cubicBezTo>
                        <a:pt x="193" y="385"/>
                        <a:pt x="200" y="387"/>
                        <a:pt x="208" y="388"/>
                      </a:cubicBezTo>
                      <a:cubicBezTo>
                        <a:pt x="208" y="397"/>
                        <a:pt x="208" y="406"/>
                        <a:pt x="208" y="415"/>
                      </a:cubicBezTo>
                      <a:cubicBezTo>
                        <a:pt x="200" y="414"/>
                        <a:pt x="193" y="413"/>
                        <a:pt x="186" y="412"/>
                      </a:cubicBezTo>
                      <a:cubicBezTo>
                        <a:pt x="186" y="403"/>
                        <a:pt x="186" y="393"/>
                        <a:pt x="186" y="384"/>
                      </a:cubicBezTo>
                      <a:close/>
                      <a:moveTo>
                        <a:pt x="186" y="329"/>
                      </a:moveTo>
                      <a:cubicBezTo>
                        <a:pt x="193" y="331"/>
                        <a:pt x="200" y="333"/>
                        <a:pt x="208" y="334"/>
                      </a:cubicBezTo>
                      <a:cubicBezTo>
                        <a:pt x="208" y="343"/>
                        <a:pt x="208" y="352"/>
                        <a:pt x="208" y="361"/>
                      </a:cubicBezTo>
                      <a:cubicBezTo>
                        <a:pt x="200" y="360"/>
                        <a:pt x="193" y="359"/>
                        <a:pt x="186" y="358"/>
                      </a:cubicBezTo>
                      <a:cubicBezTo>
                        <a:pt x="186" y="348"/>
                        <a:pt x="186" y="339"/>
                        <a:pt x="186" y="329"/>
                      </a:cubicBezTo>
                      <a:close/>
                      <a:moveTo>
                        <a:pt x="186" y="275"/>
                      </a:moveTo>
                      <a:cubicBezTo>
                        <a:pt x="193" y="277"/>
                        <a:pt x="200" y="279"/>
                        <a:pt x="208" y="280"/>
                      </a:cubicBezTo>
                      <a:cubicBezTo>
                        <a:pt x="208" y="289"/>
                        <a:pt x="208" y="299"/>
                        <a:pt x="208" y="308"/>
                      </a:cubicBezTo>
                      <a:cubicBezTo>
                        <a:pt x="200" y="306"/>
                        <a:pt x="193" y="305"/>
                        <a:pt x="186" y="303"/>
                      </a:cubicBezTo>
                      <a:cubicBezTo>
                        <a:pt x="186" y="294"/>
                        <a:pt x="186" y="284"/>
                        <a:pt x="186" y="275"/>
                      </a:cubicBezTo>
                      <a:close/>
                      <a:moveTo>
                        <a:pt x="186" y="249"/>
                      </a:moveTo>
                      <a:cubicBezTo>
                        <a:pt x="186" y="239"/>
                        <a:pt x="186" y="230"/>
                        <a:pt x="186" y="221"/>
                      </a:cubicBezTo>
                      <a:cubicBezTo>
                        <a:pt x="193" y="223"/>
                        <a:pt x="200" y="225"/>
                        <a:pt x="208" y="227"/>
                      </a:cubicBezTo>
                      <a:cubicBezTo>
                        <a:pt x="208" y="236"/>
                        <a:pt x="208" y="245"/>
                        <a:pt x="208" y="254"/>
                      </a:cubicBezTo>
                      <a:cubicBezTo>
                        <a:pt x="200" y="252"/>
                        <a:pt x="193" y="250"/>
                        <a:pt x="186" y="249"/>
                      </a:cubicBezTo>
                      <a:close/>
                      <a:moveTo>
                        <a:pt x="186" y="166"/>
                      </a:moveTo>
                      <a:cubicBezTo>
                        <a:pt x="193" y="168"/>
                        <a:pt x="200" y="171"/>
                        <a:pt x="208" y="173"/>
                      </a:cubicBezTo>
                      <a:cubicBezTo>
                        <a:pt x="208" y="182"/>
                        <a:pt x="208" y="191"/>
                        <a:pt x="208" y="200"/>
                      </a:cubicBezTo>
                      <a:cubicBezTo>
                        <a:pt x="200" y="198"/>
                        <a:pt x="193" y="196"/>
                        <a:pt x="186" y="194"/>
                      </a:cubicBezTo>
                      <a:cubicBezTo>
                        <a:pt x="186" y="185"/>
                        <a:pt x="186" y="176"/>
                        <a:pt x="186" y="166"/>
                      </a:cubicBezTo>
                      <a:close/>
                      <a:moveTo>
                        <a:pt x="208" y="146"/>
                      </a:moveTo>
                      <a:cubicBezTo>
                        <a:pt x="186" y="140"/>
                        <a:pt x="186" y="140"/>
                        <a:pt x="186" y="140"/>
                      </a:cubicBezTo>
                      <a:cubicBezTo>
                        <a:pt x="186" y="112"/>
                        <a:pt x="186" y="112"/>
                        <a:pt x="186" y="112"/>
                      </a:cubicBezTo>
                      <a:cubicBezTo>
                        <a:pt x="208" y="119"/>
                        <a:pt x="208" y="119"/>
                        <a:pt x="208" y="119"/>
                      </a:cubicBezTo>
                      <a:lnTo>
                        <a:pt x="208" y="146"/>
                      </a:lnTo>
                      <a:close/>
                      <a:moveTo>
                        <a:pt x="228" y="1033"/>
                      </a:moveTo>
                      <a:cubicBezTo>
                        <a:pt x="247" y="1031"/>
                        <a:pt x="247" y="1031"/>
                        <a:pt x="247" y="1031"/>
                      </a:cubicBezTo>
                      <a:cubicBezTo>
                        <a:pt x="247" y="1057"/>
                        <a:pt x="247" y="1057"/>
                        <a:pt x="247" y="1057"/>
                      </a:cubicBezTo>
                      <a:cubicBezTo>
                        <a:pt x="228" y="1060"/>
                        <a:pt x="228" y="1060"/>
                        <a:pt x="228" y="1060"/>
                      </a:cubicBezTo>
                      <a:lnTo>
                        <a:pt x="228" y="1033"/>
                      </a:lnTo>
                      <a:close/>
                      <a:moveTo>
                        <a:pt x="228" y="980"/>
                      </a:moveTo>
                      <a:cubicBezTo>
                        <a:pt x="234" y="979"/>
                        <a:pt x="241" y="979"/>
                        <a:pt x="247" y="978"/>
                      </a:cubicBezTo>
                      <a:cubicBezTo>
                        <a:pt x="247" y="987"/>
                        <a:pt x="247" y="995"/>
                        <a:pt x="247" y="1004"/>
                      </a:cubicBezTo>
                      <a:cubicBezTo>
                        <a:pt x="241" y="1005"/>
                        <a:pt x="234" y="1005"/>
                        <a:pt x="228" y="1006"/>
                      </a:cubicBezTo>
                      <a:cubicBezTo>
                        <a:pt x="228" y="997"/>
                        <a:pt x="228" y="989"/>
                        <a:pt x="228" y="980"/>
                      </a:cubicBezTo>
                      <a:close/>
                      <a:moveTo>
                        <a:pt x="228" y="926"/>
                      </a:moveTo>
                      <a:cubicBezTo>
                        <a:pt x="234" y="926"/>
                        <a:pt x="241" y="926"/>
                        <a:pt x="247" y="926"/>
                      </a:cubicBezTo>
                      <a:cubicBezTo>
                        <a:pt x="247" y="934"/>
                        <a:pt x="247" y="943"/>
                        <a:pt x="247" y="951"/>
                      </a:cubicBezTo>
                      <a:cubicBezTo>
                        <a:pt x="241" y="952"/>
                        <a:pt x="234" y="952"/>
                        <a:pt x="228" y="953"/>
                      </a:cubicBezTo>
                      <a:cubicBezTo>
                        <a:pt x="228" y="944"/>
                        <a:pt x="228" y="935"/>
                        <a:pt x="228" y="926"/>
                      </a:cubicBezTo>
                      <a:close/>
                      <a:moveTo>
                        <a:pt x="228" y="873"/>
                      </a:moveTo>
                      <a:cubicBezTo>
                        <a:pt x="235" y="873"/>
                        <a:pt x="241" y="873"/>
                        <a:pt x="247" y="873"/>
                      </a:cubicBezTo>
                      <a:cubicBezTo>
                        <a:pt x="247" y="881"/>
                        <a:pt x="247" y="890"/>
                        <a:pt x="247" y="898"/>
                      </a:cubicBezTo>
                      <a:cubicBezTo>
                        <a:pt x="241" y="899"/>
                        <a:pt x="235" y="899"/>
                        <a:pt x="228" y="899"/>
                      </a:cubicBezTo>
                      <a:cubicBezTo>
                        <a:pt x="228" y="891"/>
                        <a:pt x="228" y="882"/>
                        <a:pt x="228" y="873"/>
                      </a:cubicBezTo>
                      <a:close/>
                      <a:moveTo>
                        <a:pt x="228" y="820"/>
                      </a:moveTo>
                      <a:cubicBezTo>
                        <a:pt x="235" y="820"/>
                        <a:pt x="241" y="820"/>
                        <a:pt x="247" y="820"/>
                      </a:cubicBezTo>
                      <a:cubicBezTo>
                        <a:pt x="247" y="828"/>
                        <a:pt x="247" y="837"/>
                        <a:pt x="247" y="845"/>
                      </a:cubicBezTo>
                      <a:cubicBezTo>
                        <a:pt x="241" y="845"/>
                        <a:pt x="235" y="846"/>
                        <a:pt x="228" y="846"/>
                      </a:cubicBezTo>
                      <a:cubicBezTo>
                        <a:pt x="228" y="837"/>
                        <a:pt x="228" y="828"/>
                        <a:pt x="228" y="820"/>
                      </a:cubicBezTo>
                      <a:close/>
                      <a:moveTo>
                        <a:pt x="228" y="766"/>
                      </a:moveTo>
                      <a:cubicBezTo>
                        <a:pt x="235" y="766"/>
                        <a:pt x="241" y="767"/>
                        <a:pt x="248" y="767"/>
                      </a:cubicBezTo>
                      <a:cubicBezTo>
                        <a:pt x="248" y="775"/>
                        <a:pt x="248" y="784"/>
                        <a:pt x="248" y="792"/>
                      </a:cubicBezTo>
                      <a:cubicBezTo>
                        <a:pt x="241" y="792"/>
                        <a:pt x="235" y="792"/>
                        <a:pt x="228" y="793"/>
                      </a:cubicBezTo>
                      <a:cubicBezTo>
                        <a:pt x="228" y="784"/>
                        <a:pt x="228" y="775"/>
                        <a:pt x="228" y="766"/>
                      </a:cubicBezTo>
                      <a:close/>
                      <a:moveTo>
                        <a:pt x="229" y="713"/>
                      </a:moveTo>
                      <a:cubicBezTo>
                        <a:pt x="235" y="713"/>
                        <a:pt x="241" y="714"/>
                        <a:pt x="248" y="714"/>
                      </a:cubicBezTo>
                      <a:cubicBezTo>
                        <a:pt x="248" y="722"/>
                        <a:pt x="248" y="731"/>
                        <a:pt x="248" y="739"/>
                      </a:cubicBezTo>
                      <a:cubicBezTo>
                        <a:pt x="241" y="739"/>
                        <a:pt x="235" y="739"/>
                        <a:pt x="229" y="739"/>
                      </a:cubicBezTo>
                      <a:cubicBezTo>
                        <a:pt x="229" y="730"/>
                        <a:pt x="229" y="722"/>
                        <a:pt x="229" y="713"/>
                      </a:cubicBezTo>
                      <a:close/>
                      <a:moveTo>
                        <a:pt x="229" y="659"/>
                      </a:moveTo>
                      <a:cubicBezTo>
                        <a:pt x="235" y="660"/>
                        <a:pt x="241" y="660"/>
                        <a:pt x="248" y="661"/>
                      </a:cubicBezTo>
                      <a:cubicBezTo>
                        <a:pt x="248" y="669"/>
                        <a:pt x="248" y="678"/>
                        <a:pt x="248" y="686"/>
                      </a:cubicBezTo>
                      <a:cubicBezTo>
                        <a:pt x="241" y="686"/>
                        <a:pt x="235" y="686"/>
                        <a:pt x="229" y="686"/>
                      </a:cubicBezTo>
                      <a:cubicBezTo>
                        <a:pt x="229" y="677"/>
                        <a:pt x="229" y="668"/>
                        <a:pt x="229" y="659"/>
                      </a:cubicBezTo>
                      <a:close/>
                      <a:moveTo>
                        <a:pt x="229" y="606"/>
                      </a:moveTo>
                      <a:cubicBezTo>
                        <a:pt x="235" y="607"/>
                        <a:pt x="242" y="607"/>
                        <a:pt x="248" y="608"/>
                      </a:cubicBezTo>
                      <a:cubicBezTo>
                        <a:pt x="248" y="617"/>
                        <a:pt x="248" y="625"/>
                        <a:pt x="248" y="634"/>
                      </a:cubicBezTo>
                      <a:cubicBezTo>
                        <a:pt x="242" y="633"/>
                        <a:pt x="235" y="633"/>
                        <a:pt x="229" y="632"/>
                      </a:cubicBezTo>
                      <a:cubicBezTo>
                        <a:pt x="229" y="624"/>
                        <a:pt x="229" y="615"/>
                        <a:pt x="229" y="606"/>
                      </a:cubicBezTo>
                      <a:close/>
                      <a:moveTo>
                        <a:pt x="229" y="553"/>
                      </a:moveTo>
                      <a:cubicBezTo>
                        <a:pt x="235" y="553"/>
                        <a:pt x="242" y="554"/>
                        <a:pt x="248" y="555"/>
                      </a:cubicBezTo>
                      <a:cubicBezTo>
                        <a:pt x="248" y="564"/>
                        <a:pt x="248" y="572"/>
                        <a:pt x="248" y="581"/>
                      </a:cubicBezTo>
                      <a:cubicBezTo>
                        <a:pt x="242" y="580"/>
                        <a:pt x="235" y="580"/>
                        <a:pt x="229" y="579"/>
                      </a:cubicBezTo>
                      <a:cubicBezTo>
                        <a:pt x="229" y="570"/>
                        <a:pt x="229" y="561"/>
                        <a:pt x="229" y="553"/>
                      </a:cubicBezTo>
                      <a:close/>
                      <a:moveTo>
                        <a:pt x="229" y="499"/>
                      </a:moveTo>
                      <a:cubicBezTo>
                        <a:pt x="236" y="500"/>
                        <a:pt x="242" y="501"/>
                        <a:pt x="248" y="502"/>
                      </a:cubicBezTo>
                      <a:cubicBezTo>
                        <a:pt x="248" y="511"/>
                        <a:pt x="248" y="519"/>
                        <a:pt x="248" y="528"/>
                      </a:cubicBezTo>
                      <a:cubicBezTo>
                        <a:pt x="242" y="527"/>
                        <a:pt x="236" y="526"/>
                        <a:pt x="229" y="526"/>
                      </a:cubicBezTo>
                      <a:cubicBezTo>
                        <a:pt x="229" y="517"/>
                        <a:pt x="229" y="508"/>
                        <a:pt x="229" y="499"/>
                      </a:cubicBezTo>
                      <a:close/>
                      <a:moveTo>
                        <a:pt x="229" y="446"/>
                      </a:moveTo>
                      <a:cubicBezTo>
                        <a:pt x="236" y="447"/>
                        <a:pt x="242" y="448"/>
                        <a:pt x="248" y="449"/>
                      </a:cubicBezTo>
                      <a:cubicBezTo>
                        <a:pt x="248" y="458"/>
                        <a:pt x="248" y="466"/>
                        <a:pt x="248" y="475"/>
                      </a:cubicBezTo>
                      <a:cubicBezTo>
                        <a:pt x="242" y="474"/>
                        <a:pt x="236" y="473"/>
                        <a:pt x="229" y="472"/>
                      </a:cubicBezTo>
                      <a:cubicBezTo>
                        <a:pt x="229" y="464"/>
                        <a:pt x="229" y="455"/>
                        <a:pt x="229" y="446"/>
                      </a:cubicBezTo>
                      <a:close/>
                      <a:moveTo>
                        <a:pt x="230" y="393"/>
                      </a:moveTo>
                      <a:cubicBezTo>
                        <a:pt x="236" y="394"/>
                        <a:pt x="242" y="395"/>
                        <a:pt x="249" y="396"/>
                      </a:cubicBezTo>
                      <a:cubicBezTo>
                        <a:pt x="249" y="405"/>
                        <a:pt x="249" y="413"/>
                        <a:pt x="249" y="422"/>
                      </a:cubicBezTo>
                      <a:cubicBezTo>
                        <a:pt x="242" y="421"/>
                        <a:pt x="236" y="420"/>
                        <a:pt x="230" y="419"/>
                      </a:cubicBezTo>
                      <a:cubicBezTo>
                        <a:pt x="230" y="410"/>
                        <a:pt x="230" y="401"/>
                        <a:pt x="230" y="393"/>
                      </a:cubicBezTo>
                      <a:close/>
                      <a:moveTo>
                        <a:pt x="230" y="339"/>
                      </a:moveTo>
                      <a:cubicBezTo>
                        <a:pt x="236" y="341"/>
                        <a:pt x="242" y="342"/>
                        <a:pt x="249" y="343"/>
                      </a:cubicBezTo>
                      <a:cubicBezTo>
                        <a:pt x="249" y="352"/>
                        <a:pt x="249" y="360"/>
                        <a:pt x="249" y="369"/>
                      </a:cubicBezTo>
                      <a:cubicBezTo>
                        <a:pt x="242" y="368"/>
                        <a:pt x="236" y="367"/>
                        <a:pt x="230" y="366"/>
                      </a:cubicBezTo>
                      <a:cubicBezTo>
                        <a:pt x="230" y="357"/>
                        <a:pt x="230" y="348"/>
                        <a:pt x="230" y="339"/>
                      </a:cubicBezTo>
                      <a:close/>
                      <a:moveTo>
                        <a:pt x="230" y="286"/>
                      </a:moveTo>
                      <a:cubicBezTo>
                        <a:pt x="236" y="287"/>
                        <a:pt x="242" y="289"/>
                        <a:pt x="249" y="291"/>
                      </a:cubicBezTo>
                      <a:cubicBezTo>
                        <a:pt x="249" y="299"/>
                        <a:pt x="249" y="307"/>
                        <a:pt x="249" y="316"/>
                      </a:cubicBezTo>
                      <a:cubicBezTo>
                        <a:pt x="242" y="315"/>
                        <a:pt x="236" y="313"/>
                        <a:pt x="230" y="312"/>
                      </a:cubicBezTo>
                      <a:cubicBezTo>
                        <a:pt x="230" y="303"/>
                        <a:pt x="230" y="295"/>
                        <a:pt x="230" y="286"/>
                      </a:cubicBezTo>
                      <a:close/>
                      <a:moveTo>
                        <a:pt x="230" y="232"/>
                      </a:moveTo>
                      <a:cubicBezTo>
                        <a:pt x="236" y="234"/>
                        <a:pt x="243" y="236"/>
                        <a:pt x="249" y="238"/>
                      </a:cubicBezTo>
                      <a:cubicBezTo>
                        <a:pt x="249" y="246"/>
                        <a:pt x="249" y="255"/>
                        <a:pt x="249" y="263"/>
                      </a:cubicBezTo>
                      <a:cubicBezTo>
                        <a:pt x="243" y="262"/>
                        <a:pt x="236" y="260"/>
                        <a:pt x="230" y="259"/>
                      </a:cubicBezTo>
                      <a:cubicBezTo>
                        <a:pt x="230" y="250"/>
                        <a:pt x="230" y="241"/>
                        <a:pt x="230" y="232"/>
                      </a:cubicBezTo>
                      <a:close/>
                      <a:moveTo>
                        <a:pt x="230" y="179"/>
                      </a:moveTo>
                      <a:cubicBezTo>
                        <a:pt x="236" y="181"/>
                        <a:pt x="243" y="183"/>
                        <a:pt x="249" y="185"/>
                      </a:cubicBezTo>
                      <a:cubicBezTo>
                        <a:pt x="249" y="193"/>
                        <a:pt x="249" y="202"/>
                        <a:pt x="249" y="210"/>
                      </a:cubicBezTo>
                      <a:cubicBezTo>
                        <a:pt x="243" y="209"/>
                        <a:pt x="236" y="207"/>
                        <a:pt x="230" y="205"/>
                      </a:cubicBezTo>
                      <a:cubicBezTo>
                        <a:pt x="230" y="197"/>
                        <a:pt x="230" y="188"/>
                        <a:pt x="230" y="179"/>
                      </a:cubicBezTo>
                      <a:close/>
                      <a:moveTo>
                        <a:pt x="249" y="157"/>
                      </a:moveTo>
                      <a:cubicBezTo>
                        <a:pt x="230" y="152"/>
                        <a:pt x="230" y="152"/>
                        <a:pt x="230" y="152"/>
                      </a:cubicBezTo>
                      <a:cubicBezTo>
                        <a:pt x="230" y="126"/>
                        <a:pt x="230" y="126"/>
                        <a:pt x="230" y="126"/>
                      </a:cubicBezTo>
                      <a:cubicBezTo>
                        <a:pt x="249" y="132"/>
                        <a:pt x="249" y="132"/>
                        <a:pt x="249" y="132"/>
                      </a:cubicBezTo>
                      <a:lnTo>
                        <a:pt x="249" y="15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7" name="Freeform: Shape 67"/>
                <p:cNvSpPr/>
                <p:nvPr/>
              </p:nvSpPr>
              <p:spPr bwMode="auto">
                <a:xfrm>
                  <a:off x="7591471" y="3637200"/>
                  <a:ext cx="211494" cy="1631898"/>
                </a:xfrm>
                <a:custGeom>
                  <a:avLst/>
                  <a:gdLst>
                    <a:gd name="T0" fmla="*/ 0 w 111"/>
                    <a:gd name="T1" fmla="*/ 854 h 854"/>
                    <a:gd name="T2" fmla="*/ 111 w 111"/>
                    <a:gd name="T3" fmla="*/ 36 h 854"/>
                    <a:gd name="T4" fmla="*/ 97 w 111"/>
                    <a:gd name="T5" fmla="*/ 791 h 854"/>
                    <a:gd name="T6" fmla="*/ 16 w 111"/>
                    <a:gd name="T7" fmla="*/ 791 h 854"/>
                    <a:gd name="T8" fmla="*/ 97 w 111"/>
                    <a:gd name="T9" fmla="*/ 791 h 854"/>
                    <a:gd name="T10" fmla="*/ 16 w 111"/>
                    <a:gd name="T11" fmla="*/ 756 h 854"/>
                    <a:gd name="T12" fmla="*/ 97 w 111"/>
                    <a:gd name="T13" fmla="*/ 719 h 854"/>
                    <a:gd name="T14" fmla="*/ 97 w 111"/>
                    <a:gd name="T15" fmla="*/ 684 h 854"/>
                    <a:gd name="T16" fmla="*/ 16 w 111"/>
                    <a:gd name="T17" fmla="*/ 677 h 854"/>
                    <a:gd name="T18" fmla="*/ 97 w 111"/>
                    <a:gd name="T19" fmla="*/ 684 h 854"/>
                    <a:gd name="T20" fmla="*/ 16 w 111"/>
                    <a:gd name="T21" fmla="*/ 642 h 854"/>
                    <a:gd name="T22" fmla="*/ 97 w 111"/>
                    <a:gd name="T23" fmla="*/ 612 h 854"/>
                    <a:gd name="T24" fmla="*/ 97 w 111"/>
                    <a:gd name="T25" fmla="*/ 577 h 854"/>
                    <a:gd name="T26" fmla="*/ 16 w 111"/>
                    <a:gd name="T27" fmla="*/ 563 h 854"/>
                    <a:gd name="T28" fmla="*/ 97 w 111"/>
                    <a:gd name="T29" fmla="*/ 577 h 854"/>
                    <a:gd name="T30" fmla="*/ 16 w 111"/>
                    <a:gd name="T31" fmla="*/ 528 h 854"/>
                    <a:gd name="T32" fmla="*/ 97 w 111"/>
                    <a:gd name="T33" fmla="*/ 505 h 854"/>
                    <a:gd name="T34" fmla="*/ 97 w 111"/>
                    <a:gd name="T35" fmla="*/ 470 h 854"/>
                    <a:gd name="T36" fmla="*/ 16 w 111"/>
                    <a:gd name="T37" fmla="*/ 449 h 854"/>
                    <a:gd name="T38" fmla="*/ 97 w 111"/>
                    <a:gd name="T39" fmla="*/ 470 h 854"/>
                    <a:gd name="T40" fmla="*/ 16 w 111"/>
                    <a:gd name="T41" fmla="*/ 414 h 854"/>
                    <a:gd name="T42" fmla="*/ 97 w 111"/>
                    <a:gd name="T43" fmla="*/ 397 h 854"/>
                    <a:gd name="T44" fmla="*/ 97 w 111"/>
                    <a:gd name="T45" fmla="*/ 363 h 854"/>
                    <a:gd name="T46" fmla="*/ 16 w 111"/>
                    <a:gd name="T47" fmla="*/ 335 h 854"/>
                    <a:gd name="T48" fmla="*/ 97 w 111"/>
                    <a:gd name="T49" fmla="*/ 363 h 854"/>
                    <a:gd name="T50" fmla="*/ 16 w 111"/>
                    <a:gd name="T51" fmla="*/ 300 h 854"/>
                    <a:gd name="T52" fmla="*/ 97 w 111"/>
                    <a:gd name="T53" fmla="*/ 290 h 854"/>
                    <a:gd name="T54" fmla="*/ 97 w 111"/>
                    <a:gd name="T55" fmla="*/ 256 h 854"/>
                    <a:gd name="T56" fmla="*/ 16 w 111"/>
                    <a:gd name="T57" fmla="*/ 221 h 854"/>
                    <a:gd name="T58" fmla="*/ 97 w 111"/>
                    <a:gd name="T59" fmla="*/ 256 h 854"/>
                    <a:gd name="T60" fmla="*/ 16 w 111"/>
                    <a:gd name="T61" fmla="*/ 186 h 854"/>
                    <a:gd name="T62" fmla="*/ 97 w 111"/>
                    <a:gd name="T63" fmla="*/ 183 h 854"/>
                    <a:gd name="T64" fmla="*/ 97 w 111"/>
                    <a:gd name="T65" fmla="*/ 149 h 854"/>
                    <a:gd name="T66" fmla="*/ 16 w 111"/>
                    <a:gd name="T67" fmla="*/ 107 h 854"/>
                    <a:gd name="T68" fmla="*/ 97 w 111"/>
                    <a:gd name="T69" fmla="*/ 149 h 854"/>
                    <a:gd name="T70" fmla="*/ 16 w 111"/>
                    <a:gd name="T71" fmla="*/ 73 h 854"/>
                    <a:gd name="T72" fmla="*/ 97 w 111"/>
                    <a:gd name="T73" fmla="*/ 76 h 8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11" h="854">
                      <a:moveTo>
                        <a:pt x="0" y="0"/>
                      </a:moveTo>
                      <a:cubicBezTo>
                        <a:pt x="0" y="854"/>
                        <a:pt x="0" y="854"/>
                        <a:pt x="0" y="854"/>
                      </a:cubicBezTo>
                      <a:cubicBezTo>
                        <a:pt x="111" y="827"/>
                        <a:pt x="111" y="827"/>
                        <a:pt x="111" y="827"/>
                      </a:cubicBezTo>
                      <a:cubicBezTo>
                        <a:pt x="111" y="36"/>
                        <a:pt x="111" y="36"/>
                        <a:pt x="111" y="36"/>
                      </a:cubicBezTo>
                      <a:lnTo>
                        <a:pt x="0" y="0"/>
                      </a:lnTo>
                      <a:close/>
                      <a:moveTo>
                        <a:pt x="97" y="791"/>
                      </a:moveTo>
                      <a:cubicBezTo>
                        <a:pt x="16" y="813"/>
                        <a:pt x="16" y="813"/>
                        <a:pt x="16" y="813"/>
                      </a:cubicBezTo>
                      <a:cubicBezTo>
                        <a:pt x="16" y="791"/>
                        <a:pt x="16" y="791"/>
                        <a:pt x="16" y="791"/>
                      </a:cubicBezTo>
                      <a:cubicBezTo>
                        <a:pt x="97" y="773"/>
                        <a:pt x="97" y="773"/>
                        <a:pt x="97" y="773"/>
                      </a:cubicBezTo>
                      <a:lnTo>
                        <a:pt x="97" y="791"/>
                      </a:lnTo>
                      <a:close/>
                      <a:moveTo>
                        <a:pt x="97" y="737"/>
                      </a:moveTo>
                      <a:cubicBezTo>
                        <a:pt x="70" y="743"/>
                        <a:pt x="43" y="750"/>
                        <a:pt x="16" y="756"/>
                      </a:cubicBezTo>
                      <a:cubicBezTo>
                        <a:pt x="16" y="748"/>
                        <a:pt x="16" y="741"/>
                        <a:pt x="16" y="734"/>
                      </a:cubicBezTo>
                      <a:cubicBezTo>
                        <a:pt x="43" y="729"/>
                        <a:pt x="70" y="724"/>
                        <a:pt x="97" y="719"/>
                      </a:cubicBezTo>
                      <a:cubicBezTo>
                        <a:pt x="97" y="725"/>
                        <a:pt x="97" y="731"/>
                        <a:pt x="97" y="737"/>
                      </a:cubicBezTo>
                      <a:close/>
                      <a:moveTo>
                        <a:pt x="97" y="684"/>
                      </a:moveTo>
                      <a:cubicBezTo>
                        <a:pt x="70" y="689"/>
                        <a:pt x="43" y="694"/>
                        <a:pt x="16" y="699"/>
                      </a:cubicBezTo>
                      <a:cubicBezTo>
                        <a:pt x="16" y="691"/>
                        <a:pt x="16" y="684"/>
                        <a:pt x="16" y="677"/>
                      </a:cubicBezTo>
                      <a:cubicBezTo>
                        <a:pt x="43" y="673"/>
                        <a:pt x="70" y="669"/>
                        <a:pt x="97" y="666"/>
                      </a:cubicBezTo>
                      <a:cubicBezTo>
                        <a:pt x="97" y="672"/>
                        <a:pt x="97" y="678"/>
                        <a:pt x="97" y="684"/>
                      </a:cubicBezTo>
                      <a:close/>
                      <a:moveTo>
                        <a:pt x="97" y="630"/>
                      </a:moveTo>
                      <a:cubicBezTo>
                        <a:pt x="70" y="634"/>
                        <a:pt x="43" y="638"/>
                        <a:pt x="16" y="642"/>
                      </a:cubicBezTo>
                      <a:cubicBezTo>
                        <a:pt x="16" y="635"/>
                        <a:pt x="16" y="627"/>
                        <a:pt x="16" y="620"/>
                      </a:cubicBezTo>
                      <a:cubicBezTo>
                        <a:pt x="43" y="617"/>
                        <a:pt x="70" y="615"/>
                        <a:pt x="97" y="612"/>
                      </a:cubicBezTo>
                      <a:cubicBezTo>
                        <a:pt x="97" y="618"/>
                        <a:pt x="97" y="624"/>
                        <a:pt x="97" y="630"/>
                      </a:cubicBezTo>
                      <a:close/>
                      <a:moveTo>
                        <a:pt x="97" y="577"/>
                      </a:moveTo>
                      <a:cubicBezTo>
                        <a:pt x="70" y="580"/>
                        <a:pt x="43" y="582"/>
                        <a:pt x="16" y="585"/>
                      </a:cubicBezTo>
                      <a:cubicBezTo>
                        <a:pt x="16" y="578"/>
                        <a:pt x="16" y="570"/>
                        <a:pt x="16" y="563"/>
                      </a:cubicBezTo>
                      <a:cubicBezTo>
                        <a:pt x="43" y="561"/>
                        <a:pt x="70" y="560"/>
                        <a:pt x="97" y="558"/>
                      </a:cubicBezTo>
                      <a:cubicBezTo>
                        <a:pt x="97" y="564"/>
                        <a:pt x="97" y="571"/>
                        <a:pt x="97" y="577"/>
                      </a:cubicBezTo>
                      <a:close/>
                      <a:moveTo>
                        <a:pt x="97" y="523"/>
                      </a:moveTo>
                      <a:cubicBezTo>
                        <a:pt x="70" y="525"/>
                        <a:pt x="43" y="526"/>
                        <a:pt x="16" y="528"/>
                      </a:cubicBezTo>
                      <a:cubicBezTo>
                        <a:pt x="16" y="521"/>
                        <a:pt x="16" y="513"/>
                        <a:pt x="16" y="506"/>
                      </a:cubicBezTo>
                      <a:cubicBezTo>
                        <a:pt x="43" y="505"/>
                        <a:pt x="70" y="505"/>
                        <a:pt x="97" y="505"/>
                      </a:cubicBezTo>
                      <a:cubicBezTo>
                        <a:pt x="97" y="511"/>
                        <a:pt x="97" y="517"/>
                        <a:pt x="97" y="523"/>
                      </a:cubicBezTo>
                      <a:close/>
                      <a:moveTo>
                        <a:pt x="97" y="470"/>
                      </a:moveTo>
                      <a:cubicBezTo>
                        <a:pt x="70" y="470"/>
                        <a:pt x="43" y="471"/>
                        <a:pt x="16" y="471"/>
                      </a:cubicBezTo>
                      <a:cubicBezTo>
                        <a:pt x="16" y="464"/>
                        <a:pt x="16" y="456"/>
                        <a:pt x="16" y="449"/>
                      </a:cubicBezTo>
                      <a:cubicBezTo>
                        <a:pt x="43" y="450"/>
                        <a:pt x="70" y="450"/>
                        <a:pt x="97" y="451"/>
                      </a:cubicBezTo>
                      <a:cubicBezTo>
                        <a:pt x="97" y="457"/>
                        <a:pt x="97" y="464"/>
                        <a:pt x="97" y="470"/>
                      </a:cubicBezTo>
                      <a:close/>
                      <a:moveTo>
                        <a:pt x="97" y="417"/>
                      </a:moveTo>
                      <a:cubicBezTo>
                        <a:pt x="70" y="416"/>
                        <a:pt x="43" y="415"/>
                        <a:pt x="16" y="414"/>
                      </a:cubicBezTo>
                      <a:cubicBezTo>
                        <a:pt x="16" y="407"/>
                        <a:pt x="16" y="399"/>
                        <a:pt x="16" y="392"/>
                      </a:cubicBezTo>
                      <a:cubicBezTo>
                        <a:pt x="43" y="394"/>
                        <a:pt x="70" y="396"/>
                        <a:pt x="97" y="397"/>
                      </a:cubicBezTo>
                      <a:cubicBezTo>
                        <a:pt x="97" y="404"/>
                        <a:pt x="97" y="410"/>
                        <a:pt x="97" y="417"/>
                      </a:cubicBezTo>
                      <a:close/>
                      <a:moveTo>
                        <a:pt x="97" y="363"/>
                      </a:moveTo>
                      <a:cubicBezTo>
                        <a:pt x="70" y="361"/>
                        <a:pt x="43" y="359"/>
                        <a:pt x="16" y="357"/>
                      </a:cubicBezTo>
                      <a:cubicBezTo>
                        <a:pt x="16" y="350"/>
                        <a:pt x="16" y="342"/>
                        <a:pt x="16" y="335"/>
                      </a:cubicBezTo>
                      <a:cubicBezTo>
                        <a:pt x="43" y="338"/>
                        <a:pt x="70" y="341"/>
                        <a:pt x="97" y="344"/>
                      </a:cubicBezTo>
                      <a:cubicBezTo>
                        <a:pt x="97" y="350"/>
                        <a:pt x="97" y="357"/>
                        <a:pt x="97" y="363"/>
                      </a:cubicBezTo>
                      <a:close/>
                      <a:moveTo>
                        <a:pt x="97" y="310"/>
                      </a:moveTo>
                      <a:cubicBezTo>
                        <a:pt x="70" y="307"/>
                        <a:pt x="43" y="303"/>
                        <a:pt x="16" y="300"/>
                      </a:cubicBezTo>
                      <a:cubicBezTo>
                        <a:pt x="16" y="293"/>
                        <a:pt x="16" y="286"/>
                        <a:pt x="16" y="278"/>
                      </a:cubicBezTo>
                      <a:cubicBezTo>
                        <a:pt x="43" y="282"/>
                        <a:pt x="70" y="286"/>
                        <a:pt x="97" y="290"/>
                      </a:cubicBezTo>
                      <a:cubicBezTo>
                        <a:pt x="97" y="297"/>
                        <a:pt x="97" y="303"/>
                        <a:pt x="97" y="310"/>
                      </a:cubicBezTo>
                      <a:close/>
                      <a:moveTo>
                        <a:pt x="97" y="256"/>
                      </a:moveTo>
                      <a:cubicBezTo>
                        <a:pt x="70" y="252"/>
                        <a:pt x="43" y="248"/>
                        <a:pt x="16" y="243"/>
                      </a:cubicBezTo>
                      <a:cubicBezTo>
                        <a:pt x="16" y="236"/>
                        <a:pt x="16" y="229"/>
                        <a:pt x="16" y="221"/>
                      </a:cubicBezTo>
                      <a:cubicBezTo>
                        <a:pt x="43" y="226"/>
                        <a:pt x="70" y="231"/>
                        <a:pt x="97" y="237"/>
                      </a:cubicBezTo>
                      <a:cubicBezTo>
                        <a:pt x="97" y="243"/>
                        <a:pt x="97" y="250"/>
                        <a:pt x="97" y="256"/>
                      </a:cubicBezTo>
                      <a:close/>
                      <a:moveTo>
                        <a:pt x="97" y="203"/>
                      </a:moveTo>
                      <a:cubicBezTo>
                        <a:pt x="70" y="197"/>
                        <a:pt x="43" y="192"/>
                        <a:pt x="16" y="186"/>
                      </a:cubicBezTo>
                      <a:cubicBezTo>
                        <a:pt x="16" y="179"/>
                        <a:pt x="16" y="172"/>
                        <a:pt x="16" y="164"/>
                      </a:cubicBezTo>
                      <a:cubicBezTo>
                        <a:pt x="43" y="171"/>
                        <a:pt x="70" y="177"/>
                        <a:pt x="97" y="183"/>
                      </a:cubicBezTo>
                      <a:cubicBezTo>
                        <a:pt x="97" y="190"/>
                        <a:pt x="97" y="196"/>
                        <a:pt x="97" y="203"/>
                      </a:cubicBezTo>
                      <a:close/>
                      <a:moveTo>
                        <a:pt x="97" y="149"/>
                      </a:moveTo>
                      <a:cubicBezTo>
                        <a:pt x="70" y="143"/>
                        <a:pt x="43" y="136"/>
                        <a:pt x="16" y="129"/>
                      </a:cubicBezTo>
                      <a:cubicBezTo>
                        <a:pt x="16" y="122"/>
                        <a:pt x="16" y="115"/>
                        <a:pt x="16" y="107"/>
                      </a:cubicBezTo>
                      <a:cubicBezTo>
                        <a:pt x="43" y="115"/>
                        <a:pt x="70" y="122"/>
                        <a:pt x="97" y="129"/>
                      </a:cubicBezTo>
                      <a:cubicBezTo>
                        <a:pt x="97" y="136"/>
                        <a:pt x="97" y="143"/>
                        <a:pt x="97" y="149"/>
                      </a:cubicBezTo>
                      <a:close/>
                      <a:moveTo>
                        <a:pt x="97" y="96"/>
                      </a:moveTo>
                      <a:cubicBezTo>
                        <a:pt x="16" y="73"/>
                        <a:pt x="16" y="73"/>
                        <a:pt x="16" y="73"/>
                      </a:cubicBezTo>
                      <a:cubicBezTo>
                        <a:pt x="16" y="50"/>
                        <a:pt x="16" y="50"/>
                        <a:pt x="16" y="50"/>
                      </a:cubicBezTo>
                      <a:cubicBezTo>
                        <a:pt x="97" y="76"/>
                        <a:pt x="97" y="76"/>
                        <a:pt x="97" y="76"/>
                      </a:cubicBezTo>
                      <a:lnTo>
                        <a:pt x="97" y="96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8" name="Freeform: Shape 68"/>
                <p:cNvSpPr/>
                <p:nvPr/>
              </p:nvSpPr>
              <p:spPr bwMode="auto">
                <a:xfrm>
                  <a:off x="7167178" y="3639812"/>
                  <a:ext cx="407322" cy="1629287"/>
                </a:xfrm>
                <a:custGeom>
                  <a:avLst/>
                  <a:gdLst>
                    <a:gd name="T0" fmla="*/ 176 w 213"/>
                    <a:gd name="T1" fmla="*/ 810 h 853"/>
                    <a:gd name="T2" fmla="*/ 141 w 213"/>
                    <a:gd name="T3" fmla="*/ 763 h 853"/>
                    <a:gd name="T4" fmla="*/ 141 w 213"/>
                    <a:gd name="T5" fmla="*/ 697 h 853"/>
                    <a:gd name="T6" fmla="*/ 176 w 213"/>
                    <a:gd name="T7" fmla="*/ 655 h 853"/>
                    <a:gd name="T8" fmla="*/ 176 w 213"/>
                    <a:gd name="T9" fmla="*/ 638 h 853"/>
                    <a:gd name="T10" fmla="*/ 176 w 213"/>
                    <a:gd name="T11" fmla="*/ 552 h 853"/>
                    <a:gd name="T12" fmla="*/ 141 w 213"/>
                    <a:gd name="T13" fmla="*/ 510 h 853"/>
                    <a:gd name="T14" fmla="*/ 141 w 213"/>
                    <a:gd name="T15" fmla="*/ 444 h 853"/>
                    <a:gd name="T16" fmla="*/ 176 w 213"/>
                    <a:gd name="T17" fmla="*/ 397 h 853"/>
                    <a:gd name="T18" fmla="*/ 176 w 213"/>
                    <a:gd name="T19" fmla="*/ 379 h 853"/>
                    <a:gd name="T20" fmla="*/ 176 w 213"/>
                    <a:gd name="T21" fmla="*/ 336 h 853"/>
                    <a:gd name="T22" fmla="*/ 141 w 213"/>
                    <a:gd name="T23" fmla="*/ 256 h 853"/>
                    <a:gd name="T24" fmla="*/ 141 w 213"/>
                    <a:gd name="T25" fmla="*/ 190 h 853"/>
                    <a:gd name="T26" fmla="*/ 176 w 213"/>
                    <a:gd name="T27" fmla="*/ 138 h 853"/>
                    <a:gd name="T28" fmla="*/ 176 w 213"/>
                    <a:gd name="T29" fmla="*/ 121 h 853"/>
                    <a:gd name="T30" fmla="*/ 94 w 213"/>
                    <a:gd name="T31" fmla="*/ 78 h 853"/>
                    <a:gd name="T32" fmla="*/ 117 w 213"/>
                    <a:gd name="T33" fmla="*/ 112 h 853"/>
                    <a:gd name="T34" fmla="*/ 117 w 213"/>
                    <a:gd name="T35" fmla="*/ 177 h 853"/>
                    <a:gd name="T36" fmla="*/ 94 w 213"/>
                    <a:gd name="T37" fmla="*/ 223 h 853"/>
                    <a:gd name="T38" fmla="*/ 94 w 213"/>
                    <a:gd name="T39" fmla="*/ 242 h 853"/>
                    <a:gd name="T40" fmla="*/ 94 w 213"/>
                    <a:gd name="T41" fmla="*/ 324 h 853"/>
                    <a:gd name="T42" fmla="*/ 116 w 213"/>
                    <a:gd name="T43" fmla="*/ 362 h 853"/>
                    <a:gd name="T44" fmla="*/ 116 w 213"/>
                    <a:gd name="T45" fmla="*/ 427 h 853"/>
                    <a:gd name="T46" fmla="*/ 94 w 213"/>
                    <a:gd name="T47" fmla="*/ 469 h 853"/>
                    <a:gd name="T48" fmla="*/ 94 w 213"/>
                    <a:gd name="T49" fmla="*/ 489 h 853"/>
                    <a:gd name="T50" fmla="*/ 93 w 213"/>
                    <a:gd name="T51" fmla="*/ 571 h 853"/>
                    <a:gd name="T52" fmla="*/ 116 w 213"/>
                    <a:gd name="T53" fmla="*/ 612 h 853"/>
                    <a:gd name="T54" fmla="*/ 116 w 213"/>
                    <a:gd name="T55" fmla="*/ 676 h 853"/>
                    <a:gd name="T56" fmla="*/ 93 w 213"/>
                    <a:gd name="T57" fmla="*/ 716 h 853"/>
                    <a:gd name="T58" fmla="*/ 93 w 213"/>
                    <a:gd name="T59" fmla="*/ 735 h 853"/>
                    <a:gd name="T60" fmla="*/ 74 w 213"/>
                    <a:gd name="T61" fmla="*/ 796 h 853"/>
                    <a:gd name="T62" fmla="*/ 58 w 213"/>
                    <a:gd name="T63" fmla="*/ 754 h 853"/>
                    <a:gd name="T64" fmla="*/ 74 w 213"/>
                    <a:gd name="T65" fmla="*/ 694 h 853"/>
                    <a:gd name="T66" fmla="*/ 74 w 213"/>
                    <a:gd name="T67" fmla="*/ 653 h 853"/>
                    <a:gd name="T68" fmla="*/ 58 w 213"/>
                    <a:gd name="T69" fmla="*/ 633 h 853"/>
                    <a:gd name="T70" fmla="*/ 58 w 213"/>
                    <a:gd name="T71" fmla="*/ 552 h 853"/>
                    <a:gd name="T72" fmla="*/ 58 w 213"/>
                    <a:gd name="T73" fmla="*/ 512 h 853"/>
                    <a:gd name="T74" fmla="*/ 58 w 213"/>
                    <a:gd name="T75" fmla="*/ 452 h 853"/>
                    <a:gd name="T76" fmla="*/ 74 w 213"/>
                    <a:gd name="T77" fmla="*/ 409 h 853"/>
                    <a:gd name="T78" fmla="*/ 74 w 213"/>
                    <a:gd name="T79" fmla="*/ 390 h 853"/>
                    <a:gd name="T80" fmla="*/ 74 w 213"/>
                    <a:gd name="T81" fmla="*/ 308 h 853"/>
                    <a:gd name="T82" fmla="*/ 58 w 213"/>
                    <a:gd name="T83" fmla="*/ 271 h 853"/>
                    <a:gd name="T84" fmla="*/ 58 w 213"/>
                    <a:gd name="T85" fmla="*/ 210 h 853"/>
                    <a:gd name="T86" fmla="*/ 74 w 213"/>
                    <a:gd name="T87" fmla="*/ 186 h 853"/>
                    <a:gd name="T88" fmla="*/ 74 w 213"/>
                    <a:gd name="T89" fmla="*/ 146 h 853"/>
                    <a:gd name="T90" fmla="*/ 43 w 213"/>
                    <a:gd name="T91" fmla="*/ 793 h 853"/>
                    <a:gd name="T92" fmla="*/ 28 w 213"/>
                    <a:gd name="T93" fmla="*/ 751 h 853"/>
                    <a:gd name="T94" fmla="*/ 28 w 213"/>
                    <a:gd name="T95" fmla="*/ 692 h 853"/>
                    <a:gd name="T96" fmla="*/ 43 w 213"/>
                    <a:gd name="T97" fmla="*/ 653 h 853"/>
                    <a:gd name="T98" fmla="*/ 42 w 213"/>
                    <a:gd name="T99" fmla="*/ 633 h 853"/>
                    <a:gd name="T100" fmla="*/ 42 w 213"/>
                    <a:gd name="T101" fmla="*/ 553 h 853"/>
                    <a:gd name="T102" fmla="*/ 28 w 213"/>
                    <a:gd name="T103" fmla="*/ 514 h 853"/>
                    <a:gd name="T104" fmla="*/ 28 w 213"/>
                    <a:gd name="T105" fmla="*/ 455 h 853"/>
                    <a:gd name="T106" fmla="*/ 42 w 213"/>
                    <a:gd name="T107" fmla="*/ 414 h 853"/>
                    <a:gd name="T108" fmla="*/ 42 w 213"/>
                    <a:gd name="T109" fmla="*/ 393 h 853"/>
                    <a:gd name="T110" fmla="*/ 42 w 213"/>
                    <a:gd name="T111" fmla="*/ 314 h 853"/>
                    <a:gd name="T112" fmla="*/ 27 w 213"/>
                    <a:gd name="T113" fmla="*/ 276 h 853"/>
                    <a:gd name="T114" fmla="*/ 27 w 213"/>
                    <a:gd name="T115" fmla="*/ 218 h 853"/>
                    <a:gd name="T116" fmla="*/ 41 w 213"/>
                    <a:gd name="T117" fmla="*/ 174 h 853"/>
                    <a:gd name="T118" fmla="*/ 41 w 213"/>
                    <a:gd name="T119" fmla="*/ 154 h 8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13" h="853">
                      <a:moveTo>
                        <a:pt x="0" y="820"/>
                      </a:moveTo>
                      <a:cubicBezTo>
                        <a:pt x="213" y="853"/>
                        <a:pt x="213" y="853"/>
                        <a:pt x="213" y="853"/>
                      </a:cubicBezTo>
                      <a:cubicBezTo>
                        <a:pt x="213" y="0"/>
                        <a:pt x="213" y="0"/>
                        <a:pt x="213" y="0"/>
                      </a:cubicBezTo>
                      <a:cubicBezTo>
                        <a:pt x="0" y="73"/>
                        <a:pt x="0" y="73"/>
                        <a:pt x="0" y="73"/>
                      </a:cubicBezTo>
                      <a:lnTo>
                        <a:pt x="0" y="820"/>
                      </a:lnTo>
                      <a:close/>
                      <a:moveTo>
                        <a:pt x="176" y="810"/>
                      </a:moveTo>
                      <a:cubicBezTo>
                        <a:pt x="141" y="805"/>
                        <a:pt x="141" y="805"/>
                        <a:pt x="141" y="805"/>
                      </a:cubicBezTo>
                      <a:cubicBezTo>
                        <a:pt x="141" y="781"/>
                        <a:pt x="141" y="781"/>
                        <a:pt x="141" y="781"/>
                      </a:cubicBezTo>
                      <a:cubicBezTo>
                        <a:pt x="176" y="785"/>
                        <a:pt x="176" y="785"/>
                        <a:pt x="176" y="785"/>
                      </a:cubicBezTo>
                      <a:lnTo>
                        <a:pt x="176" y="810"/>
                      </a:lnTo>
                      <a:close/>
                      <a:moveTo>
                        <a:pt x="176" y="767"/>
                      </a:moveTo>
                      <a:cubicBezTo>
                        <a:pt x="164" y="766"/>
                        <a:pt x="152" y="764"/>
                        <a:pt x="141" y="763"/>
                      </a:cubicBezTo>
                      <a:cubicBezTo>
                        <a:pt x="141" y="755"/>
                        <a:pt x="141" y="747"/>
                        <a:pt x="141" y="739"/>
                      </a:cubicBezTo>
                      <a:cubicBezTo>
                        <a:pt x="152" y="740"/>
                        <a:pt x="164" y="741"/>
                        <a:pt x="176" y="741"/>
                      </a:cubicBezTo>
                      <a:cubicBezTo>
                        <a:pt x="176" y="750"/>
                        <a:pt x="176" y="759"/>
                        <a:pt x="176" y="767"/>
                      </a:cubicBezTo>
                      <a:close/>
                      <a:moveTo>
                        <a:pt x="176" y="724"/>
                      </a:moveTo>
                      <a:cubicBezTo>
                        <a:pt x="164" y="723"/>
                        <a:pt x="152" y="722"/>
                        <a:pt x="141" y="721"/>
                      </a:cubicBezTo>
                      <a:cubicBezTo>
                        <a:pt x="141" y="713"/>
                        <a:pt x="141" y="705"/>
                        <a:pt x="141" y="697"/>
                      </a:cubicBezTo>
                      <a:cubicBezTo>
                        <a:pt x="152" y="697"/>
                        <a:pt x="164" y="698"/>
                        <a:pt x="176" y="698"/>
                      </a:cubicBezTo>
                      <a:cubicBezTo>
                        <a:pt x="176" y="707"/>
                        <a:pt x="176" y="715"/>
                        <a:pt x="176" y="724"/>
                      </a:cubicBezTo>
                      <a:close/>
                      <a:moveTo>
                        <a:pt x="176" y="681"/>
                      </a:moveTo>
                      <a:cubicBezTo>
                        <a:pt x="164" y="680"/>
                        <a:pt x="152" y="679"/>
                        <a:pt x="141" y="679"/>
                      </a:cubicBezTo>
                      <a:cubicBezTo>
                        <a:pt x="141" y="671"/>
                        <a:pt x="141" y="663"/>
                        <a:pt x="141" y="655"/>
                      </a:cubicBezTo>
                      <a:cubicBezTo>
                        <a:pt x="152" y="655"/>
                        <a:pt x="164" y="655"/>
                        <a:pt x="176" y="655"/>
                      </a:cubicBezTo>
                      <a:cubicBezTo>
                        <a:pt x="176" y="664"/>
                        <a:pt x="176" y="672"/>
                        <a:pt x="176" y="681"/>
                      </a:cubicBezTo>
                      <a:close/>
                      <a:moveTo>
                        <a:pt x="176" y="638"/>
                      </a:moveTo>
                      <a:cubicBezTo>
                        <a:pt x="164" y="637"/>
                        <a:pt x="152" y="637"/>
                        <a:pt x="141" y="636"/>
                      </a:cubicBezTo>
                      <a:cubicBezTo>
                        <a:pt x="141" y="628"/>
                        <a:pt x="141" y="620"/>
                        <a:pt x="141" y="613"/>
                      </a:cubicBezTo>
                      <a:cubicBezTo>
                        <a:pt x="152" y="612"/>
                        <a:pt x="164" y="612"/>
                        <a:pt x="176" y="612"/>
                      </a:cubicBezTo>
                      <a:cubicBezTo>
                        <a:pt x="176" y="621"/>
                        <a:pt x="176" y="629"/>
                        <a:pt x="176" y="638"/>
                      </a:cubicBezTo>
                      <a:close/>
                      <a:moveTo>
                        <a:pt x="176" y="595"/>
                      </a:moveTo>
                      <a:cubicBezTo>
                        <a:pt x="164" y="595"/>
                        <a:pt x="152" y="594"/>
                        <a:pt x="141" y="594"/>
                      </a:cubicBezTo>
                      <a:cubicBezTo>
                        <a:pt x="141" y="586"/>
                        <a:pt x="141" y="578"/>
                        <a:pt x="141" y="570"/>
                      </a:cubicBezTo>
                      <a:cubicBezTo>
                        <a:pt x="152" y="570"/>
                        <a:pt x="164" y="570"/>
                        <a:pt x="176" y="569"/>
                      </a:cubicBezTo>
                      <a:cubicBezTo>
                        <a:pt x="176" y="578"/>
                        <a:pt x="176" y="586"/>
                        <a:pt x="176" y="595"/>
                      </a:cubicBezTo>
                      <a:close/>
                      <a:moveTo>
                        <a:pt x="176" y="552"/>
                      </a:moveTo>
                      <a:cubicBezTo>
                        <a:pt x="164" y="552"/>
                        <a:pt x="152" y="552"/>
                        <a:pt x="141" y="552"/>
                      </a:cubicBezTo>
                      <a:cubicBezTo>
                        <a:pt x="141" y="544"/>
                        <a:pt x="141" y="536"/>
                        <a:pt x="141" y="528"/>
                      </a:cubicBezTo>
                      <a:cubicBezTo>
                        <a:pt x="152" y="527"/>
                        <a:pt x="164" y="527"/>
                        <a:pt x="176" y="526"/>
                      </a:cubicBezTo>
                      <a:cubicBezTo>
                        <a:pt x="176" y="535"/>
                        <a:pt x="176" y="543"/>
                        <a:pt x="176" y="552"/>
                      </a:cubicBezTo>
                      <a:close/>
                      <a:moveTo>
                        <a:pt x="176" y="509"/>
                      </a:moveTo>
                      <a:cubicBezTo>
                        <a:pt x="164" y="509"/>
                        <a:pt x="152" y="509"/>
                        <a:pt x="141" y="510"/>
                      </a:cubicBezTo>
                      <a:cubicBezTo>
                        <a:pt x="141" y="502"/>
                        <a:pt x="141" y="494"/>
                        <a:pt x="141" y="486"/>
                      </a:cubicBezTo>
                      <a:cubicBezTo>
                        <a:pt x="152" y="485"/>
                        <a:pt x="164" y="484"/>
                        <a:pt x="176" y="483"/>
                      </a:cubicBezTo>
                      <a:cubicBezTo>
                        <a:pt x="176" y="492"/>
                        <a:pt x="176" y="500"/>
                        <a:pt x="176" y="509"/>
                      </a:cubicBezTo>
                      <a:close/>
                      <a:moveTo>
                        <a:pt x="176" y="466"/>
                      </a:moveTo>
                      <a:cubicBezTo>
                        <a:pt x="164" y="466"/>
                        <a:pt x="152" y="467"/>
                        <a:pt x="141" y="467"/>
                      </a:cubicBezTo>
                      <a:cubicBezTo>
                        <a:pt x="141" y="460"/>
                        <a:pt x="141" y="452"/>
                        <a:pt x="141" y="444"/>
                      </a:cubicBezTo>
                      <a:cubicBezTo>
                        <a:pt x="152" y="442"/>
                        <a:pt x="164" y="441"/>
                        <a:pt x="176" y="440"/>
                      </a:cubicBezTo>
                      <a:cubicBezTo>
                        <a:pt x="176" y="448"/>
                        <a:pt x="176" y="457"/>
                        <a:pt x="176" y="466"/>
                      </a:cubicBezTo>
                      <a:close/>
                      <a:moveTo>
                        <a:pt x="176" y="422"/>
                      </a:moveTo>
                      <a:cubicBezTo>
                        <a:pt x="164" y="423"/>
                        <a:pt x="152" y="424"/>
                        <a:pt x="141" y="425"/>
                      </a:cubicBezTo>
                      <a:cubicBezTo>
                        <a:pt x="141" y="417"/>
                        <a:pt x="141" y="409"/>
                        <a:pt x="141" y="401"/>
                      </a:cubicBezTo>
                      <a:cubicBezTo>
                        <a:pt x="152" y="400"/>
                        <a:pt x="164" y="398"/>
                        <a:pt x="176" y="397"/>
                      </a:cubicBezTo>
                      <a:cubicBezTo>
                        <a:pt x="176" y="405"/>
                        <a:pt x="176" y="414"/>
                        <a:pt x="176" y="422"/>
                      </a:cubicBezTo>
                      <a:close/>
                      <a:moveTo>
                        <a:pt x="176" y="379"/>
                      </a:moveTo>
                      <a:cubicBezTo>
                        <a:pt x="164" y="381"/>
                        <a:pt x="152" y="382"/>
                        <a:pt x="141" y="383"/>
                      </a:cubicBezTo>
                      <a:cubicBezTo>
                        <a:pt x="141" y="375"/>
                        <a:pt x="141" y="367"/>
                        <a:pt x="141" y="359"/>
                      </a:cubicBezTo>
                      <a:cubicBezTo>
                        <a:pt x="152" y="357"/>
                        <a:pt x="164" y="356"/>
                        <a:pt x="176" y="354"/>
                      </a:cubicBezTo>
                      <a:cubicBezTo>
                        <a:pt x="176" y="362"/>
                        <a:pt x="176" y="371"/>
                        <a:pt x="176" y="379"/>
                      </a:cubicBezTo>
                      <a:close/>
                      <a:moveTo>
                        <a:pt x="141" y="299"/>
                      </a:moveTo>
                      <a:cubicBezTo>
                        <a:pt x="141" y="291"/>
                        <a:pt x="141" y="283"/>
                        <a:pt x="141" y="275"/>
                      </a:cubicBezTo>
                      <a:cubicBezTo>
                        <a:pt x="152" y="272"/>
                        <a:pt x="164" y="270"/>
                        <a:pt x="176" y="268"/>
                      </a:cubicBezTo>
                      <a:cubicBezTo>
                        <a:pt x="176" y="276"/>
                        <a:pt x="176" y="285"/>
                        <a:pt x="176" y="293"/>
                      </a:cubicBezTo>
                      <a:cubicBezTo>
                        <a:pt x="164" y="295"/>
                        <a:pt x="152" y="297"/>
                        <a:pt x="141" y="299"/>
                      </a:cubicBezTo>
                      <a:close/>
                      <a:moveTo>
                        <a:pt x="176" y="336"/>
                      </a:moveTo>
                      <a:cubicBezTo>
                        <a:pt x="164" y="338"/>
                        <a:pt x="152" y="339"/>
                        <a:pt x="141" y="341"/>
                      </a:cubicBezTo>
                      <a:cubicBezTo>
                        <a:pt x="141" y="333"/>
                        <a:pt x="141" y="325"/>
                        <a:pt x="141" y="317"/>
                      </a:cubicBezTo>
                      <a:cubicBezTo>
                        <a:pt x="152" y="315"/>
                        <a:pt x="164" y="313"/>
                        <a:pt x="176" y="311"/>
                      </a:cubicBezTo>
                      <a:cubicBezTo>
                        <a:pt x="176" y="319"/>
                        <a:pt x="176" y="328"/>
                        <a:pt x="176" y="336"/>
                      </a:cubicBezTo>
                      <a:close/>
                      <a:moveTo>
                        <a:pt x="176" y="250"/>
                      </a:moveTo>
                      <a:cubicBezTo>
                        <a:pt x="164" y="252"/>
                        <a:pt x="152" y="254"/>
                        <a:pt x="141" y="256"/>
                      </a:cubicBezTo>
                      <a:cubicBezTo>
                        <a:pt x="141" y="248"/>
                        <a:pt x="141" y="240"/>
                        <a:pt x="141" y="232"/>
                      </a:cubicBezTo>
                      <a:cubicBezTo>
                        <a:pt x="152" y="230"/>
                        <a:pt x="164" y="227"/>
                        <a:pt x="176" y="224"/>
                      </a:cubicBezTo>
                      <a:cubicBezTo>
                        <a:pt x="176" y="233"/>
                        <a:pt x="176" y="242"/>
                        <a:pt x="176" y="250"/>
                      </a:cubicBezTo>
                      <a:close/>
                      <a:moveTo>
                        <a:pt x="176" y="207"/>
                      </a:moveTo>
                      <a:cubicBezTo>
                        <a:pt x="164" y="209"/>
                        <a:pt x="152" y="212"/>
                        <a:pt x="141" y="214"/>
                      </a:cubicBezTo>
                      <a:cubicBezTo>
                        <a:pt x="141" y="206"/>
                        <a:pt x="141" y="198"/>
                        <a:pt x="141" y="190"/>
                      </a:cubicBezTo>
                      <a:cubicBezTo>
                        <a:pt x="152" y="187"/>
                        <a:pt x="164" y="184"/>
                        <a:pt x="176" y="181"/>
                      </a:cubicBezTo>
                      <a:cubicBezTo>
                        <a:pt x="176" y="190"/>
                        <a:pt x="176" y="198"/>
                        <a:pt x="176" y="207"/>
                      </a:cubicBezTo>
                      <a:close/>
                      <a:moveTo>
                        <a:pt x="176" y="164"/>
                      </a:moveTo>
                      <a:cubicBezTo>
                        <a:pt x="164" y="167"/>
                        <a:pt x="152" y="169"/>
                        <a:pt x="141" y="172"/>
                      </a:cubicBezTo>
                      <a:cubicBezTo>
                        <a:pt x="141" y="164"/>
                        <a:pt x="141" y="156"/>
                        <a:pt x="141" y="148"/>
                      </a:cubicBezTo>
                      <a:cubicBezTo>
                        <a:pt x="152" y="145"/>
                        <a:pt x="164" y="142"/>
                        <a:pt x="176" y="138"/>
                      </a:cubicBezTo>
                      <a:cubicBezTo>
                        <a:pt x="176" y="147"/>
                        <a:pt x="176" y="155"/>
                        <a:pt x="176" y="164"/>
                      </a:cubicBezTo>
                      <a:close/>
                      <a:moveTo>
                        <a:pt x="176" y="121"/>
                      </a:moveTo>
                      <a:cubicBezTo>
                        <a:pt x="164" y="124"/>
                        <a:pt x="152" y="127"/>
                        <a:pt x="141" y="130"/>
                      </a:cubicBezTo>
                      <a:cubicBezTo>
                        <a:pt x="141" y="122"/>
                        <a:pt x="141" y="114"/>
                        <a:pt x="141" y="106"/>
                      </a:cubicBezTo>
                      <a:cubicBezTo>
                        <a:pt x="152" y="102"/>
                        <a:pt x="164" y="99"/>
                        <a:pt x="176" y="95"/>
                      </a:cubicBezTo>
                      <a:cubicBezTo>
                        <a:pt x="176" y="104"/>
                        <a:pt x="176" y="112"/>
                        <a:pt x="176" y="121"/>
                      </a:cubicBezTo>
                      <a:close/>
                      <a:moveTo>
                        <a:pt x="141" y="64"/>
                      </a:moveTo>
                      <a:cubicBezTo>
                        <a:pt x="176" y="52"/>
                        <a:pt x="176" y="52"/>
                        <a:pt x="176" y="52"/>
                      </a:cubicBezTo>
                      <a:cubicBezTo>
                        <a:pt x="176" y="78"/>
                        <a:pt x="176" y="78"/>
                        <a:pt x="176" y="78"/>
                      </a:cubicBezTo>
                      <a:cubicBezTo>
                        <a:pt x="141" y="87"/>
                        <a:pt x="141" y="87"/>
                        <a:pt x="141" y="87"/>
                      </a:cubicBezTo>
                      <a:lnTo>
                        <a:pt x="141" y="64"/>
                      </a:lnTo>
                      <a:close/>
                      <a:moveTo>
                        <a:pt x="94" y="78"/>
                      </a:moveTo>
                      <a:cubicBezTo>
                        <a:pt x="117" y="71"/>
                        <a:pt x="117" y="71"/>
                        <a:pt x="117" y="71"/>
                      </a:cubicBezTo>
                      <a:cubicBezTo>
                        <a:pt x="117" y="94"/>
                        <a:pt x="117" y="94"/>
                        <a:pt x="117" y="94"/>
                      </a:cubicBezTo>
                      <a:cubicBezTo>
                        <a:pt x="94" y="100"/>
                        <a:pt x="94" y="100"/>
                        <a:pt x="94" y="100"/>
                      </a:cubicBezTo>
                      <a:lnTo>
                        <a:pt x="94" y="78"/>
                      </a:lnTo>
                      <a:close/>
                      <a:moveTo>
                        <a:pt x="94" y="119"/>
                      </a:moveTo>
                      <a:cubicBezTo>
                        <a:pt x="102" y="117"/>
                        <a:pt x="109" y="114"/>
                        <a:pt x="117" y="112"/>
                      </a:cubicBezTo>
                      <a:cubicBezTo>
                        <a:pt x="117" y="120"/>
                        <a:pt x="117" y="127"/>
                        <a:pt x="117" y="135"/>
                      </a:cubicBezTo>
                      <a:cubicBezTo>
                        <a:pt x="109" y="137"/>
                        <a:pt x="102" y="139"/>
                        <a:pt x="94" y="141"/>
                      </a:cubicBezTo>
                      <a:cubicBezTo>
                        <a:pt x="94" y="133"/>
                        <a:pt x="94" y="126"/>
                        <a:pt x="94" y="119"/>
                      </a:cubicBezTo>
                      <a:close/>
                      <a:moveTo>
                        <a:pt x="94" y="160"/>
                      </a:moveTo>
                      <a:cubicBezTo>
                        <a:pt x="102" y="158"/>
                        <a:pt x="109" y="156"/>
                        <a:pt x="117" y="154"/>
                      </a:cubicBezTo>
                      <a:cubicBezTo>
                        <a:pt x="117" y="161"/>
                        <a:pt x="117" y="169"/>
                        <a:pt x="117" y="177"/>
                      </a:cubicBezTo>
                      <a:cubicBezTo>
                        <a:pt x="109" y="178"/>
                        <a:pt x="102" y="180"/>
                        <a:pt x="94" y="182"/>
                      </a:cubicBezTo>
                      <a:cubicBezTo>
                        <a:pt x="94" y="175"/>
                        <a:pt x="94" y="167"/>
                        <a:pt x="94" y="160"/>
                      </a:cubicBezTo>
                      <a:close/>
                      <a:moveTo>
                        <a:pt x="94" y="201"/>
                      </a:moveTo>
                      <a:cubicBezTo>
                        <a:pt x="102" y="199"/>
                        <a:pt x="109" y="197"/>
                        <a:pt x="117" y="195"/>
                      </a:cubicBezTo>
                      <a:cubicBezTo>
                        <a:pt x="117" y="203"/>
                        <a:pt x="117" y="211"/>
                        <a:pt x="117" y="218"/>
                      </a:cubicBezTo>
                      <a:cubicBezTo>
                        <a:pt x="109" y="220"/>
                        <a:pt x="102" y="221"/>
                        <a:pt x="94" y="223"/>
                      </a:cubicBezTo>
                      <a:cubicBezTo>
                        <a:pt x="94" y="216"/>
                        <a:pt x="94" y="208"/>
                        <a:pt x="94" y="201"/>
                      </a:cubicBezTo>
                      <a:close/>
                      <a:moveTo>
                        <a:pt x="94" y="242"/>
                      </a:moveTo>
                      <a:cubicBezTo>
                        <a:pt x="102" y="241"/>
                        <a:pt x="109" y="239"/>
                        <a:pt x="117" y="237"/>
                      </a:cubicBezTo>
                      <a:cubicBezTo>
                        <a:pt x="117" y="245"/>
                        <a:pt x="117" y="252"/>
                        <a:pt x="117" y="260"/>
                      </a:cubicBezTo>
                      <a:cubicBezTo>
                        <a:pt x="109" y="261"/>
                        <a:pt x="102" y="263"/>
                        <a:pt x="94" y="264"/>
                      </a:cubicBezTo>
                      <a:cubicBezTo>
                        <a:pt x="94" y="257"/>
                        <a:pt x="94" y="249"/>
                        <a:pt x="94" y="242"/>
                      </a:cubicBezTo>
                      <a:close/>
                      <a:moveTo>
                        <a:pt x="94" y="283"/>
                      </a:moveTo>
                      <a:cubicBezTo>
                        <a:pt x="101" y="282"/>
                        <a:pt x="109" y="280"/>
                        <a:pt x="117" y="279"/>
                      </a:cubicBezTo>
                      <a:cubicBezTo>
                        <a:pt x="117" y="286"/>
                        <a:pt x="117" y="294"/>
                        <a:pt x="117" y="302"/>
                      </a:cubicBezTo>
                      <a:cubicBezTo>
                        <a:pt x="109" y="303"/>
                        <a:pt x="101" y="304"/>
                        <a:pt x="94" y="305"/>
                      </a:cubicBezTo>
                      <a:cubicBezTo>
                        <a:pt x="94" y="298"/>
                        <a:pt x="94" y="291"/>
                        <a:pt x="94" y="283"/>
                      </a:cubicBezTo>
                      <a:close/>
                      <a:moveTo>
                        <a:pt x="94" y="324"/>
                      </a:moveTo>
                      <a:cubicBezTo>
                        <a:pt x="101" y="323"/>
                        <a:pt x="109" y="322"/>
                        <a:pt x="117" y="320"/>
                      </a:cubicBezTo>
                      <a:cubicBezTo>
                        <a:pt x="117" y="328"/>
                        <a:pt x="117" y="336"/>
                        <a:pt x="117" y="343"/>
                      </a:cubicBezTo>
                      <a:cubicBezTo>
                        <a:pt x="109" y="344"/>
                        <a:pt x="101" y="345"/>
                        <a:pt x="94" y="346"/>
                      </a:cubicBezTo>
                      <a:cubicBezTo>
                        <a:pt x="94" y="339"/>
                        <a:pt x="94" y="332"/>
                        <a:pt x="94" y="324"/>
                      </a:cubicBezTo>
                      <a:close/>
                      <a:moveTo>
                        <a:pt x="94" y="365"/>
                      </a:moveTo>
                      <a:cubicBezTo>
                        <a:pt x="101" y="364"/>
                        <a:pt x="109" y="363"/>
                        <a:pt x="116" y="362"/>
                      </a:cubicBezTo>
                      <a:cubicBezTo>
                        <a:pt x="116" y="370"/>
                        <a:pt x="116" y="377"/>
                        <a:pt x="116" y="385"/>
                      </a:cubicBezTo>
                      <a:cubicBezTo>
                        <a:pt x="109" y="386"/>
                        <a:pt x="101" y="387"/>
                        <a:pt x="94" y="387"/>
                      </a:cubicBezTo>
                      <a:cubicBezTo>
                        <a:pt x="94" y="380"/>
                        <a:pt x="94" y="373"/>
                        <a:pt x="94" y="365"/>
                      </a:cubicBezTo>
                      <a:close/>
                      <a:moveTo>
                        <a:pt x="94" y="407"/>
                      </a:moveTo>
                      <a:cubicBezTo>
                        <a:pt x="101" y="406"/>
                        <a:pt x="109" y="405"/>
                        <a:pt x="116" y="404"/>
                      </a:cubicBezTo>
                      <a:cubicBezTo>
                        <a:pt x="116" y="411"/>
                        <a:pt x="116" y="419"/>
                        <a:pt x="116" y="427"/>
                      </a:cubicBezTo>
                      <a:cubicBezTo>
                        <a:pt x="109" y="427"/>
                        <a:pt x="101" y="428"/>
                        <a:pt x="94" y="428"/>
                      </a:cubicBezTo>
                      <a:cubicBezTo>
                        <a:pt x="94" y="421"/>
                        <a:pt x="94" y="414"/>
                        <a:pt x="94" y="407"/>
                      </a:cubicBezTo>
                      <a:close/>
                      <a:moveTo>
                        <a:pt x="94" y="448"/>
                      </a:moveTo>
                      <a:cubicBezTo>
                        <a:pt x="101" y="447"/>
                        <a:pt x="109" y="446"/>
                        <a:pt x="116" y="445"/>
                      </a:cubicBezTo>
                      <a:cubicBezTo>
                        <a:pt x="116" y="453"/>
                        <a:pt x="116" y="461"/>
                        <a:pt x="116" y="468"/>
                      </a:cubicBezTo>
                      <a:cubicBezTo>
                        <a:pt x="109" y="469"/>
                        <a:pt x="101" y="469"/>
                        <a:pt x="94" y="469"/>
                      </a:cubicBezTo>
                      <a:cubicBezTo>
                        <a:pt x="94" y="462"/>
                        <a:pt x="94" y="455"/>
                        <a:pt x="94" y="448"/>
                      </a:cubicBezTo>
                      <a:close/>
                      <a:moveTo>
                        <a:pt x="94" y="489"/>
                      </a:moveTo>
                      <a:cubicBezTo>
                        <a:pt x="101" y="488"/>
                        <a:pt x="109" y="488"/>
                        <a:pt x="116" y="487"/>
                      </a:cubicBezTo>
                      <a:cubicBezTo>
                        <a:pt x="116" y="495"/>
                        <a:pt x="116" y="502"/>
                        <a:pt x="116" y="510"/>
                      </a:cubicBezTo>
                      <a:cubicBezTo>
                        <a:pt x="109" y="510"/>
                        <a:pt x="101" y="510"/>
                        <a:pt x="94" y="511"/>
                      </a:cubicBezTo>
                      <a:cubicBezTo>
                        <a:pt x="94" y="503"/>
                        <a:pt x="94" y="496"/>
                        <a:pt x="94" y="489"/>
                      </a:cubicBezTo>
                      <a:close/>
                      <a:moveTo>
                        <a:pt x="93" y="530"/>
                      </a:moveTo>
                      <a:cubicBezTo>
                        <a:pt x="101" y="529"/>
                        <a:pt x="109" y="529"/>
                        <a:pt x="116" y="529"/>
                      </a:cubicBezTo>
                      <a:cubicBezTo>
                        <a:pt x="116" y="536"/>
                        <a:pt x="116" y="544"/>
                        <a:pt x="116" y="552"/>
                      </a:cubicBezTo>
                      <a:cubicBezTo>
                        <a:pt x="109" y="552"/>
                        <a:pt x="101" y="552"/>
                        <a:pt x="93" y="552"/>
                      </a:cubicBezTo>
                      <a:cubicBezTo>
                        <a:pt x="93" y="544"/>
                        <a:pt x="93" y="537"/>
                        <a:pt x="93" y="530"/>
                      </a:cubicBezTo>
                      <a:close/>
                      <a:moveTo>
                        <a:pt x="93" y="571"/>
                      </a:moveTo>
                      <a:cubicBezTo>
                        <a:pt x="101" y="571"/>
                        <a:pt x="109" y="570"/>
                        <a:pt x="116" y="570"/>
                      </a:cubicBezTo>
                      <a:cubicBezTo>
                        <a:pt x="116" y="578"/>
                        <a:pt x="116" y="586"/>
                        <a:pt x="116" y="593"/>
                      </a:cubicBezTo>
                      <a:cubicBezTo>
                        <a:pt x="109" y="593"/>
                        <a:pt x="101" y="593"/>
                        <a:pt x="93" y="593"/>
                      </a:cubicBezTo>
                      <a:cubicBezTo>
                        <a:pt x="93" y="585"/>
                        <a:pt x="93" y="578"/>
                        <a:pt x="93" y="571"/>
                      </a:cubicBezTo>
                      <a:close/>
                      <a:moveTo>
                        <a:pt x="93" y="612"/>
                      </a:moveTo>
                      <a:cubicBezTo>
                        <a:pt x="101" y="612"/>
                        <a:pt x="108" y="612"/>
                        <a:pt x="116" y="612"/>
                      </a:cubicBezTo>
                      <a:cubicBezTo>
                        <a:pt x="116" y="620"/>
                        <a:pt x="116" y="627"/>
                        <a:pt x="116" y="635"/>
                      </a:cubicBezTo>
                      <a:cubicBezTo>
                        <a:pt x="108" y="635"/>
                        <a:pt x="101" y="634"/>
                        <a:pt x="93" y="634"/>
                      </a:cubicBezTo>
                      <a:cubicBezTo>
                        <a:pt x="93" y="627"/>
                        <a:pt x="93" y="619"/>
                        <a:pt x="93" y="612"/>
                      </a:cubicBezTo>
                      <a:close/>
                      <a:moveTo>
                        <a:pt x="93" y="653"/>
                      </a:moveTo>
                      <a:cubicBezTo>
                        <a:pt x="101" y="653"/>
                        <a:pt x="108" y="653"/>
                        <a:pt x="116" y="654"/>
                      </a:cubicBezTo>
                      <a:cubicBezTo>
                        <a:pt x="116" y="661"/>
                        <a:pt x="116" y="669"/>
                        <a:pt x="116" y="676"/>
                      </a:cubicBezTo>
                      <a:cubicBezTo>
                        <a:pt x="108" y="676"/>
                        <a:pt x="101" y="675"/>
                        <a:pt x="93" y="675"/>
                      </a:cubicBezTo>
                      <a:cubicBezTo>
                        <a:pt x="93" y="668"/>
                        <a:pt x="93" y="660"/>
                        <a:pt x="93" y="653"/>
                      </a:cubicBezTo>
                      <a:close/>
                      <a:moveTo>
                        <a:pt x="93" y="694"/>
                      </a:moveTo>
                      <a:cubicBezTo>
                        <a:pt x="101" y="695"/>
                        <a:pt x="108" y="695"/>
                        <a:pt x="116" y="695"/>
                      </a:cubicBezTo>
                      <a:cubicBezTo>
                        <a:pt x="116" y="703"/>
                        <a:pt x="116" y="710"/>
                        <a:pt x="116" y="718"/>
                      </a:cubicBezTo>
                      <a:cubicBezTo>
                        <a:pt x="108" y="717"/>
                        <a:pt x="101" y="717"/>
                        <a:pt x="93" y="716"/>
                      </a:cubicBezTo>
                      <a:cubicBezTo>
                        <a:pt x="93" y="709"/>
                        <a:pt x="93" y="702"/>
                        <a:pt x="93" y="694"/>
                      </a:cubicBezTo>
                      <a:close/>
                      <a:moveTo>
                        <a:pt x="93" y="735"/>
                      </a:moveTo>
                      <a:cubicBezTo>
                        <a:pt x="101" y="736"/>
                        <a:pt x="108" y="736"/>
                        <a:pt x="116" y="737"/>
                      </a:cubicBezTo>
                      <a:cubicBezTo>
                        <a:pt x="116" y="744"/>
                        <a:pt x="116" y="752"/>
                        <a:pt x="116" y="760"/>
                      </a:cubicBezTo>
                      <a:cubicBezTo>
                        <a:pt x="108" y="759"/>
                        <a:pt x="101" y="758"/>
                        <a:pt x="93" y="757"/>
                      </a:cubicBezTo>
                      <a:cubicBezTo>
                        <a:pt x="93" y="750"/>
                        <a:pt x="93" y="743"/>
                        <a:pt x="93" y="735"/>
                      </a:cubicBezTo>
                      <a:close/>
                      <a:moveTo>
                        <a:pt x="93" y="776"/>
                      </a:moveTo>
                      <a:cubicBezTo>
                        <a:pt x="116" y="778"/>
                        <a:pt x="116" y="778"/>
                        <a:pt x="116" y="778"/>
                      </a:cubicBezTo>
                      <a:cubicBezTo>
                        <a:pt x="116" y="801"/>
                        <a:pt x="116" y="801"/>
                        <a:pt x="116" y="801"/>
                      </a:cubicBezTo>
                      <a:cubicBezTo>
                        <a:pt x="93" y="798"/>
                        <a:pt x="93" y="798"/>
                        <a:pt x="93" y="798"/>
                      </a:cubicBezTo>
                      <a:lnTo>
                        <a:pt x="93" y="776"/>
                      </a:lnTo>
                      <a:close/>
                      <a:moveTo>
                        <a:pt x="74" y="796"/>
                      </a:moveTo>
                      <a:cubicBezTo>
                        <a:pt x="58" y="794"/>
                        <a:pt x="58" y="794"/>
                        <a:pt x="58" y="794"/>
                      </a:cubicBezTo>
                      <a:cubicBezTo>
                        <a:pt x="58" y="774"/>
                        <a:pt x="58" y="774"/>
                        <a:pt x="58" y="774"/>
                      </a:cubicBezTo>
                      <a:cubicBezTo>
                        <a:pt x="74" y="775"/>
                        <a:pt x="74" y="775"/>
                        <a:pt x="74" y="775"/>
                      </a:cubicBezTo>
                      <a:lnTo>
                        <a:pt x="74" y="796"/>
                      </a:lnTo>
                      <a:close/>
                      <a:moveTo>
                        <a:pt x="74" y="756"/>
                      </a:moveTo>
                      <a:cubicBezTo>
                        <a:pt x="69" y="755"/>
                        <a:pt x="63" y="754"/>
                        <a:pt x="58" y="754"/>
                      </a:cubicBezTo>
                      <a:cubicBezTo>
                        <a:pt x="58" y="747"/>
                        <a:pt x="58" y="740"/>
                        <a:pt x="58" y="733"/>
                      </a:cubicBezTo>
                      <a:cubicBezTo>
                        <a:pt x="63" y="734"/>
                        <a:pt x="69" y="734"/>
                        <a:pt x="74" y="735"/>
                      </a:cubicBezTo>
                      <a:cubicBezTo>
                        <a:pt x="74" y="742"/>
                        <a:pt x="74" y="749"/>
                        <a:pt x="74" y="756"/>
                      </a:cubicBezTo>
                      <a:close/>
                      <a:moveTo>
                        <a:pt x="58" y="713"/>
                      </a:moveTo>
                      <a:cubicBezTo>
                        <a:pt x="58" y="707"/>
                        <a:pt x="58" y="700"/>
                        <a:pt x="58" y="693"/>
                      </a:cubicBezTo>
                      <a:cubicBezTo>
                        <a:pt x="63" y="693"/>
                        <a:pt x="69" y="694"/>
                        <a:pt x="74" y="694"/>
                      </a:cubicBezTo>
                      <a:cubicBezTo>
                        <a:pt x="74" y="701"/>
                        <a:pt x="74" y="708"/>
                        <a:pt x="74" y="715"/>
                      </a:cubicBezTo>
                      <a:cubicBezTo>
                        <a:pt x="69" y="714"/>
                        <a:pt x="63" y="714"/>
                        <a:pt x="58" y="713"/>
                      </a:cubicBezTo>
                      <a:close/>
                      <a:moveTo>
                        <a:pt x="74" y="674"/>
                      </a:moveTo>
                      <a:cubicBezTo>
                        <a:pt x="69" y="674"/>
                        <a:pt x="63" y="674"/>
                        <a:pt x="58" y="673"/>
                      </a:cubicBezTo>
                      <a:cubicBezTo>
                        <a:pt x="58" y="666"/>
                        <a:pt x="58" y="660"/>
                        <a:pt x="58" y="653"/>
                      </a:cubicBezTo>
                      <a:cubicBezTo>
                        <a:pt x="63" y="653"/>
                        <a:pt x="69" y="653"/>
                        <a:pt x="74" y="653"/>
                      </a:cubicBezTo>
                      <a:cubicBezTo>
                        <a:pt x="74" y="660"/>
                        <a:pt x="74" y="667"/>
                        <a:pt x="74" y="674"/>
                      </a:cubicBezTo>
                      <a:close/>
                      <a:moveTo>
                        <a:pt x="58" y="633"/>
                      </a:moveTo>
                      <a:cubicBezTo>
                        <a:pt x="58" y="626"/>
                        <a:pt x="58" y="619"/>
                        <a:pt x="58" y="613"/>
                      </a:cubicBezTo>
                      <a:cubicBezTo>
                        <a:pt x="63" y="613"/>
                        <a:pt x="69" y="613"/>
                        <a:pt x="74" y="613"/>
                      </a:cubicBezTo>
                      <a:cubicBezTo>
                        <a:pt x="74" y="620"/>
                        <a:pt x="74" y="627"/>
                        <a:pt x="74" y="634"/>
                      </a:cubicBezTo>
                      <a:cubicBezTo>
                        <a:pt x="69" y="633"/>
                        <a:pt x="63" y="633"/>
                        <a:pt x="58" y="633"/>
                      </a:cubicBezTo>
                      <a:close/>
                      <a:moveTo>
                        <a:pt x="74" y="593"/>
                      </a:moveTo>
                      <a:cubicBezTo>
                        <a:pt x="69" y="593"/>
                        <a:pt x="63" y="593"/>
                        <a:pt x="58" y="593"/>
                      </a:cubicBezTo>
                      <a:cubicBezTo>
                        <a:pt x="58" y="586"/>
                        <a:pt x="58" y="579"/>
                        <a:pt x="58" y="572"/>
                      </a:cubicBezTo>
                      <a:cubicBezTo>
                        <a:pt x="63" y="572"/>
                        <a:pt x="69" y="572"/>
                        <a:pt x="74" y="572"/>
                      </a:cubicBezTo>
                      <a:cubicBezTo>
                        <a:pt x="74" y="579"/>
                        <a:pt x="74" y="586"/>
                        <a:pt x="74" y="593"/>
                      </a:cubicBezTo>
                      <a:close/>
                      <a:moveTo>
                        <a:pt x="58" y="552"/>
                      </a:moveTo>
                      <a:cubicBezTo>
                        <a:pt x="58" y="546"/>
                        <a:pt x="58" y="539"/>
                        <a:pt x="58" y="532"/>
                      </a:cubicBezTo>
                      <a:cubicBezTo>
                        <a:pt x="63" y="532"/>
                        <a:pt x="69" y="532"/>
                        <a:pt x="74" y="531"/>
                      </a:cubicBezTo>
                      <a:cubicBezTo>
                        <a:pt x="74" y="538"/>
                        <a:pt x="74" y="545"/>
                        <a:pt x="74" y="552"/>
                      </a:cubicBezTo>
                      <a:cubicBezTo>
                        <a:pt x="69" y="552"/>
                        <a:pt x="63" y="552"/>
                        <a:pt x="58" y="552"/>
                      </a:cubicBezTo>
                      <a:close/>
                      <a:moveTo>
                        <a:pt x="74" y="512"/>
                      </a:moveTo>
                      <a:cubicBezTo>
                        <a:pt x="69" y="512"/>
                        <a:pt x="63" y="512"/>
                        <a:pt x="58" y="512"/>
                      </a:cubicBezTo>
                      <a:cubicBezTo>
                        <a:pt x="58" y="505"/>
                        <a:pt x="58" y="499"/>
                        <a:pt x="58" y="492"/>
                      </a:cubicBezTo>
                      <a:cubicBezTo>
                        <a:pt x="63" y="491"/>
                        <a:pt x="69" y="491"/>
                        <a:pt x="74" y="491"/>
                      </a:cubicBezTo>
                      <a:cubicBezTo>
                        <a:pt x="74" y="498"/>
                        <a:pt x="74" y="505"/>
                        <a:pt x="74" y="512"/>
                      </a:cubicBezTo>
                      <a:close/>
                      <a:moveTo>
                        <a:pt x="74" y="471"/>
                      </a:moveTo>
                      <a:cubicBezTo>
                        <a:pt x="69" y="471"/>
                        <a:pt x="63" y="472"/>
                        <a:pt x="58" y="472"/>
                      </a:cubicBezTo>
                      <a:cubicBezTo>
                        <a:pt x="58" y="465"/>
                        <a:pt x="58" y="458"/>
                        <a:pt x="58" y="452"/>
                      </a:cubicBezTo>
                      <a:cubicBezTo>
                        <a:pt x="63" y="451"/>
                        <a:pt x="69" y="450"/>
                        <a:pt x="74" y="450"/>
                      </a:cubicBezTo>
                      <a:cubicBezTo>
                        <a:pt x="74" y="457"/>
                        <a:pt x="74" y="464"/>
                        <a:pt x="74" y="471"/>
                      </a:cubicBezTo>
                      <a:close/>
                      <a:moveTo>
                        <a:pt x="74" y="430"/>
                      </a:moveTo>
                      <a:cubicBezTo>
                        <a:pt x="69" y="431"/>
                        <a:pt x="63" y="431"/>
                        <a:pt x="58" y="432"/>
                      </a:cubicBezTo>
                      <a:cubicBezTo>
                        <a:pt x="58" y="425"/>
                        <a:pt x="58" y="418"/>
                        <a:pt x="58" y="411"/>
                      </a:cubicBezTo>
                      <a:cubicBezTo>
                        <a:pt x="63" y="411"/>
                        <a:pt x="69" y="410"/>
                        <a:pt x="74" y="409"/>
                      </a:cubicBezTo>
                      <a:cubicBezTo>
                        <a:pt x="74" y="416"/>
                        <a:pt x="74" y="423"/>
                        <a:pt x="74" y="430"/>
                      </a:cubicBezTo>
                      <a:close/>
                      <a:moveTo>
                        <a:pt x="74" y="390"/>
                      </a:moveTo>
                      <a:cubicBezTo>
                        <a:pt x="69" y="390"/>
                        <a:pt x="63" y="391"/>
                        <a:pt x="58" y="391"/>
                      </a:cubicBezTo>
                      <a:cubicBezTo>
                        <a:pt x="58" y="385"/>
                        <a:pt x="58" y="378"/>
                        <a:pt x="58" y="371"/>
                      </a:cubicBezTo>
                      <a:cubicBezTo>
                        <a:pt x="63" y="370"/>
                        <a:pt x="69" y="369"/>
                        <a:pt x="74" y="369"/>
                      </a:cubicBezTo>
                      <a:cubicBezTo>
                        <a:pt x="74" y="376"/>
                        <a:pt x="74" y="383"/>
                        <a:pt x="74" y="390"/>
                      </a:cubicBezTo>
                      <a:close/>
                      <a:moveTo>
                        <a:pt x="74" y="349"/>
                      </a:moveTo>
                      <a:cubicBezTo>
                        <a:pt x="69" y="350"/>
                        <a:pt x="63" y="350"/>
                        <a:pt x="58" y="351"/>
                      </a:cubicBezTo>
                      <a:cubicBezTo>
                        <a:pt x="58" y="344"/>
                        <a:pt x="58" y="338"/>
                        <a:pt x="58" y="331"/>
                      </a:cubicBezTo>
                      <a:cubicBezTo>
                        <a:pt x="63" y="330"/>
                        <a:pt x="69" y="329"/>
                        <a:pt x="74" y="328"/>
                      </a:cubicBezTo>
                      <a:cubicBezTo>
                        <a:pt x="74" y="335"/>
                        <a:pt x="74" y="342"/>
                        <a:pt x="74" y="349"/>
                      </a:cubicBezTo>
                      <a:close/>
                      <a:moveTo>
                        <a:pt x="74" y="308"/>
                      </a:moveTo>
                      <a:cubicBezTo>
                        <a:pt x="69" y="309"/>
                        <a:pt x="63" y="310"/>
                        <a:pt x="58" y="311"/>
                      </a:cubicBezTo>
                      <a:cubicBezTo>
                        <a:pt x="58" y="304"/>
                        <a:pt x="58" y="297"/>
                        <a:pt x="58" y="291"/>
                      </a:cubicBezTo>
                      <a:cubicBezTo>
                        <a:pt x="63" y="289"/>
                        <a:pt x="69" y="288"/>
                        <a:pt x="74" y="287"/>
                      </a:cubicBezTo>
                      <a:cubicBezTo>
                        <a:pt x="74" y="294"/>
                        <a:pt x="74" y="301"/>
                        <a:pt x="74" y="308"/>
                      </a:cubicBezTo>
                      <a:close/>
                      <a:moveTo>
                        <a:pt x="74" y="268"/>
                      </a:moveTo>
                      <a:cubicBezTo>
                        <a:pt x="69" y="269"/>
                        <a:pt x="63" y="270"/>
                        <a:pt x="58" y="271"/>
                      </a:cubicBezTo>
                      <a:cubicBezTo>
                        <a:pt x="58" y="264"/>
                        <a:pt x="58" y="257"/>
                        <a:pt x="58" y="250"/>
                      </a:cubicBezTo>
                      <a:cubicBezTo>
                        <a:pt x="63" y="249"/>
                        <a:pt x="69" y="248"/>
                        <a:pt x="74" y="247"/>
                      </a:cubicBezTo>
                      <a:cubicBezTo>
                        <a:pt x="74" y="254"/>
                        <a:pt x="74" y="261"/>
                        <a:pt x="74" y="268"/>
                      </a:cubicBezTo>
                      <a:close/>
                      <a:moveTo>
                        <a:pt x="74" y="227"/>
                      </a:moveTo>
                      <a:cubicBezTo>
                        <a:pt x="69" y="228"/>
                        <a:pt x="63" y="229"/>
                        <a:pt x="58" y="230"/>
                      </a:cubicBezTo>
                      <a:cubicBezTo>
                        <a:pt x="58" y="224"/>
                        <a:pt x="58" y="217"/>
                        <a:pt x="58" y="210"/>
                      </a:cubicBezTo>
                      <a:cubicBezTo>
                        <a:pt x="63" y="209"/>
                        <a:pt x="69" y="207"/>
                        <a:pt x="74" y="206"/>
                      </a:cubicBezTo>
                      <a:cubicBezTo>
                        <a:pt x="74" y="213"/>
                        <a:pt x="74" y="220"/>
                        <a:pt x="74" y="227"/>
                      </a:cubicBezTo>
                      <a:close/>
                      <a:moveTo>
                        <a:pt x="58" y="190"/>
                      </a:moveTo>
                      <a:cubicBezTo>
                        <a:pt x="58" y="183"/>
                        <a:pt x="58" y="177"/>
                        <a:pt x="58" y="170"/>
                      </a:cubicBezTo>
                      <a:cubicBezTo>
                        <a:pt x="63" y="168"/>
                        <a:pt x="69" y="167"/>
                        <a:pt x="74" y="165"/>
                      </a:cubicBezTo>
                      <a:cubicBezTo>
                        <a:pt x="74" y="172"/>
                        <a:pt x="74" y="179"/>
                        <a:pt x="74" y="186"/>
                      </a:cubicBezTo>
                      <a:cubicBezTo>
                        <a:pt x="69" y="188"/>
                        <a:pt x="63" y="189"/>
                        <a:pt x="58" y="190"/>
                      </a:cubicBezTo>
                      <a:close/>
                      <a:moveTo>
                        <a:pt x="74" y="146"/>
                      </a:moveTo>
                      <a:cubicBezTo>
                        <a:pt x="69" y="147"/>
                        <a:pt x="63" y="148"/>
                        <a:pt x="58" y="150"/>
                      </a:cubicBezTo>
                      <a:cubicBezTo>
                        <a:pt x="58" y="143"/>
                        <a:pt x="58" y="136"/>
                        <a:pt x="58" y="130"/>
                      </a:cubicBezTo>
                      <a:cubicBezTo>
                        <a:pt x="63" y="128"/>
                        <a:pt x="69" y="126"/>
                        <a:pt x="74" y="125"/>
                      </a:cubicBezTo>
                      <a:cubicBezTo>
                        <a:pt x="74" y="132"/>
                        <a:pt x="74" y="139"/>
                        <a:pt x="74" y="146"/>
                      </a:cubicBezTo>
                      <a:close/>
                      <a:moveTo>
                        <a:pt x="58" y="89"/>
                      </a:moveTo>
                      <a:cubicBezTo>
                        <a:pt x="74" y="84"/>
                        <a:pt x="74" y="84"/>
                        <a:pt x="74" y="84"/>
                      </a:cubicBezTo>
                      <a:cubicBezTo>
                        <a:pt x="74" y="105"/>
                        <a:pt x="74" y="105"/>
                        <a:pt x="74" y="105"/>
                      </a:cubicBezTo>
                      <a:cubicBezTo>
                        <a:pt x="58" y="110"/>
                        <a:pt x="58" y="110"/>
                        <a:pt x="58" y="110"/>
                      </a:cubicBezTo>
                      <a:lnTo>
                        <a:pt x="58" y="89"/>
                      </a:lnTo>
                      <a:close/>
                      <a:moveTo>
                        <a:pt x="43" y="793"/>
                      </a:moveTo>
                      <a:cubicBezTo>
                        <a:pt x="29" y="791"/>
                        <a:pt x="29" y="791"/>
                        <a:pt x="29" y="791"/>
                      </a:cubicBezTo>
                      <a:cubicBezTo>
                        <a:pt x="29" y="772"/>
                        <a:pt x="29" y="772"/>
                        <a:pt x="29" y="772"/>
                      </a:cubicBezTo>
                      <a:cubicBezTo>
                        <a:pt x="43" y="773"/>
                        <a:pt x="43" y="773"/>
                        <a:pt x="43" y="773"/>
                      </a:cubicBezTo>
                      <a:lnTo>
                        <a:pt x="43" y="793"/>
                      </a:lnTo>
                      <a:close/>
                      <a:moveTo>
                        <a:pt x="43" y="753"/>
                      </a:moveTo>
                      <a:cubicBezTo>
                        <a:pt x="38" y="752"/>
                        <a:pt x="33" y="752"/>
                        <a:pt x="28" y="751"/>
                      </a:cubicBezTo>
                      <a:cubicBezTo>
                        <a:pt x="28" y="745"/>
                        <a:pt x="28" y="738"/>
                        <a:pt x="28" y="732"/>
                      </a:cubicBezTo>
                      <a:cubicBezTo>
                        <a:pt x="33" y="732"/>
                        <a:pt x="38" y="733"/>
                        <a:pt x="43" y="733"/>
                      </a:cubicBezTo>
                      <a:cubicBezTo>
                        <a:pt x="43" y="739"/>
                        <a:pt x="43" y="746"/>
                        <a:pt x="43" y="753"/>
                      </a:cubicBezTo>
                      <a:close/>
                      <a:moveTo>
                        <a:pt x="43" y="713"/>
                      </a:moveTo>
                      <a:cubicBezTo>
                        <a:pt x="38" y="712"/>
                        <a:pt x="33" y="712"/>
                        <a:pt x="28" y="711"/>
                      </a:cubicBezTo>
                      <a:cubicBezTo>
                        <a:pt x="28" y="705"/>
                        <a:pt x="28" y="699"/>
                        <a:pt x="28" y="692"/>
                      </a:cubicBezTo>
                      <a:cubicBezTo>
                        <a:pt x="33" y="693"/>
                        <a:pt x="38" y="693"/>
                        <a:pt x="43" y="693"/>
                      </a:cubicBezTo>
                      <a:cubicBezTo>
                        <a:pt x="43" y="700"/>
                        <a:pt x="43" y="706"/>
                        <a:pt x="43" y="713"/>
                      </a:cubicBezTo>
                      <a:close/>
                      <a:moveTo>
                        <a:pt x="43" y="673"/>
                      </a:moveTo>
                      <a:cubicBezTo>
                        <a:pt x="38" y="673"/>
                        <a:pt x="33" y="672"/>
                        <a:pt x="28" y="672"/>
                      </a:cubicBezTo>
                      <a:cubicBezTo>
                        <a:pt x="28" y="666"/>
                        <a:pt x="28" y="659"/>
                        <a:pt x="28" y="653"/>
                      </a:cubicBezTo>
                      <a:cubicBezTo>
                        <a:pt x="33" y="653"/>
                        <a:pt x="38" y="653"/>
                        <a:pt x="43" y="653"/>
                      </a:cubicBezTo>
                      <a:cubicBezTo>
                        <a:pt x="43" y="660"/>
                        <a:pt x="43" y="666"/>
                        <a:pt x="43" y="673"/>
                      </a:cubicBezTo>
                      <a:close/>
                      <a:moveTo>
                        <a:pt x="42" y="633"/>
                      </a:moveTo>
                      <a:cubicBezTo>
                        <a:pt x="38" y="633"/>
                        <a:pt x="33" y="633"/>
                        <a:pt x="28" y="632"/>
                      </a:cubicBezTo>
                      <a:cubicBezTo>
                        <a:pt x="28" y="626"/>
                        <a:pt x="28" y="620"/>
                        <a:pt x="28" y="613"/>
                      </a:cubicBezTo>
                      <a:cubicBezTo>
                        <a:pt x="33" y="613"/>
                        <a:pt x="38" y="613"/>
                        <a:pt x="42" y="613"/>
                      </a:cubicBezTo>
                      <a:cubicBezTo>
                        <a:pt x="42" y="620"/>
                        <a:pt x="42" y="626"/>
                        <a:pt x="42" y="633"/>
                      </a:cubicBezTo>
                      <a:close/>
                      <a:moveTo>
                        <a:pt x="42" y="593"/>
                      </a:moveTo>
                      <a:cubicBezTo>
                        <a:pt x="38" y="593"/>
                        <a:pt x="33" y="593"/>
                        <a:pt x="28" y="593"/>
                      </a:cubicBezTo>
                      <a:cubicBezTo>
                        <a:pt x="28" y="586"/>
                        <a:pt x="28" y="580"/>
                        <a:pt x="28" y="574"/>
                      </a:cubicBezTo>
                      <a:cubicBezTo>
                        <a:pt x="33" y="574"/>
                        <a:pt x="38" y="573"/>
                        <a:pt x="42" y="573"/>
                      </a:cubicBezTo>
                      <a:cubicBezTo>
                        <a:pt x="42" y="580"/>
                        <a:pt x="42" y="586"/>
                        <a:pt x="42" y="593"/>
                      </a:cubicBezTo>
                      <a:close/>
                      <a:moveTo>
                        <a:pt x="42" y="553"/>
                      </a:moveTo>
                      <a:cubicBezTo>
                        <a:pt x="37" y="553"/>
                        <a:pt x="33" y="553"/>
                        <a:pt x="28" y="553"/>
                      </a:cubicBezTo>
                      <a:cubicBezTo>
                        <a:pt x="28" y="547"/>
                        <a:pt x="28" y="540"/>
                        <a:pt x="28" y="534"/>
                      </a:cubicBezTo>
                      <a:cubicBezTo>
                        <a:pt x="33" y="534"/>
                        <a:pt x="37" y="534"/>
                        <a:pt x="42" y="533"/>
                      </a:cubicBezTo>
                      <a:cubicBezTo>
                        <a:pt x="42" y="540"/>
                        <a:pt x="42" y="546"/>
                        <a:pt x="42" y="553"/>
                      </a:cubicBezTo>
                      <a:close/>
                      <a:moveTo>
                        <a:pt x="42" y="513"/>
                      </a:moveTo>
                      <a:cubicBezTo>
                        <a:pt x="37" y="513"/>
                        <a:pt x="33" y="513"/>
                        <a:pt x="28" y="514"/>
                      </a:cubicBezTo>
                      <a:cubicBezTo>
                        <a:pt x="28" y="507"/>
                        <a:pt x="28" y="501"/>
                        <a:pt x="28" y="495"/>
                      </a:cubicBezTo>
                      <a:cubicBezTo>
                        <a:pt x="33" y="494"/>
                        <a:pt x="37" y="494"/>
                        <a:pt x="42" y="493"/>
                      </a:cubicBezTo>
                      <a:cubicBezTo>
                        <a:pt x="42" y="500"/>
                        <a:pt x="42" y="507"/>
                        <a:pt x="42" y="513"/>
                      </a:cubicBezTo>
                      <a:close/>
                      <a:moveTo>
                        <a:pt x="42" y="473"/>
                      </a:moveTo>
                      <a:cubicBezTo>
                        <a:pt x="37" y="474"/>
                        <a:pt x="32" y="474"/>
                        <a:pt x="28" y="474"/>
                      </a:cubicBezTo>
                      <a:cubicBezTo>
                        <a:pt x="28" y="468"/>
                        <a:pt x="28" y="461"/>
                        <a:pt x="28" y="455"/>
                      </a:cubicBezTo>
                      <a:cubicBezTo>
                        <a:pt x="32" y="454"/>
                        <a:pt x="37" y="454"/>
                        <a:pt x="42" y="454"/>
                      </a:cubicBezTo>
                      <a:cubicBezTo>
                        <a:pt x="42" y="460"/>
                        <a:pt x="42" y="467"/>
                        <a:pt x="42" y="473"/>
                      </a:cubicBezTo>
                      <a:close/>
                      <a:moveTo>
                        <a:pt x="42" y="433"/>
                      </a:moveTo>
                      <a:cubicBezTo>
                        <a:pt x="37" y="434"/>
                        <a:pt x="32" y="434"/>
                        <a:pt x="28" y="434"/>
                      </a:cubicBezTo>
                      <a:cubicBezTo>
                        <a:pt x="28" y="428"/>
                        <a:pt x="28" y="422"/>
                        <a:pt x="28" y="415"/>
                      </a:cubicBezTo>
                      <a:cubicBezTo>
                        <a:pt x="32" y="415"/>
                        <a:pt x="37" y="414"/>
                        <a:pt x="42" y="414"/>
                      </a:cubicBezTo>
                      <a:cubicBezTo>
                        <a:pt x="42" y="420"/>
                        <a:pt x="42" y="427"/>
                        <a:pt x="42" y="433"/>
                      </a:cubicBezTo>
                      <a:close/>
                      <a:moveTo>
                        <a:pt x="42" y="393"/>
                      </a:moveTo>
                      <a:cubicBezTo>
                        <a:pt x="37" y="394"/>
                        <a:pt x="32" y="394"/>
                        <a:pt x="28" y="395"/>
                      </a:cubicBezTo>
                      <a:cubicBezTo>
                        <a:pt x="28" y="389"/>
                        <a:pt x="28" y="382"/>
                        <a:pt x="28" y="376"/>
                      </a:cubicBezTo>
                      <a:cubicBezTo>
                        <a:pt x="32" y="375"/>
                        <a:pt x="37" y="374"/>
                        <a:pt x="42" y="374"/>
                      </a:cubicBezTo>
                      <a:cubicBezTo>
                        <a:pt x="42" y="380"/>
                        <a:pt x="42" y="387"/>
                        <a:pt x="42" y="393"/>
                      </a:cubicBezTo>
                      <a:close/>
                      <a:moveTo>
                        <a:pt x="42" y="354"/>
                      </a:moveTo>
                      <a:cubicBezTo>
                        <a:pt x="37" y="354"/>
                        <a:pt x="32" y="355"/>
                        <a:pt x="27" y="355"/>
                      </a:cubicBezTo>
                      <a:cubicBezTo>
                        <a:pt x="27" y="349"/>
                        <a:pt x="27" y="343"/>
                        <a:pt x="27" y="336"/>
                      </a:cubicBezTo>
                      <a:cubicBezTo>
                        <a:pt x="32" y="335"/>
                        <a:pt x="37" y="335"/>
                        <a:pt x="42" y="334"/>
                      </a:cubicBezTo>
                      <a:cubicBezTo>
                        <a:pt x="42" y="340"/>
                        <a:pt x="42" y="347"/>
                        <a:pt x="42" y="354"/>
                      </a:cubicBezTo>
                      <a:close/>
                      <a:moveTo>
                        <a:pt x="42" y="314"/>
                      </a:moveTo>
                      <a:cubicBezTo>
                        <a:pt x="37" y="314"/>
                        <a:pt x="32" y="315"/>
                        <a:pt x="27" y="316"/>
                      </a:cubicBezTo>
                      <a:cubicBezTo>
                        <a:pt x="27" y="309"/>
                        <a:pt x="27" y="303"/>
                        <a:pt x="27" y="297"/>
                      </a:cubicBezTo>
                      <a:cubicBezTo>
                        <a:pt x="32" y="296"/>
                        <a:pt x="37" y="295"/>
                        <a:pt x="42" y="294"/>
                      </a:cubicBezTo>
                      <a:cubicBezTo>
                        <a:pt x="42" y="300"/>
                        <a:pt x="42" y="307"/>
                        <a:pt x="42" y="314"/>
                      </a:cubicBezTo>
                      <a:close/>
                      <a:moveTo>
                        <a:pt x="41" y="274"/>
                      </a:moveTo>
                      <a:cubicBezTo>
                        <a:pt x="37" y="275"/>
                        <a:pt x="32" y="275"/>
                        <a:pt x="27" y="276"/>
                      </a:cubicBezTo>
                      <a:cubicBezTo>
                        <a:pt x="27" y="270"/>
                        <a:pt x="27" y="263"/>
                        <a:pt x="27" y="257"/>
                      </a:cubicBezTo>
                      <a:cubicBezTo>
                        <a:pt x="32" y="256"/>
                        <a:pt x="37" y="255"/>
                        <a:pt x="41" y="254"/>
                      </a:cubicBezTo>
                      <a:cubicBezTo>
                        <a:pt x="41" y="261"/>
                        <a:pt x="41" y="267"/>
                        <a:pt x="41" y="274"/>
                      </a:cubicBezTo>
                      <a:close/>
                      <a:moveTo>
                        <a:pt x="41" y="234"/>
                      </a:moveTo>
                      <a:cubicBezTo>
                        <a:pt x="37" y="235"/>
                        <a:pt x="32" y="236"/>
                        <a:pt x="27" y="237"/>
                      </a:cubicBezTo>
                      <a:cubicBezTo>
                        <a:pt x="27" y="230"/>
                        <a:pt x="27" y="224"/>
                        <a:pt x="27" y="218"/>
                      </a:cubicBezTo>
                      <a:cubicBezTo>
                        <a:pt x="32" y="216"/>
                        <a:pt x="37" y="215"/>
                        <a:pt x="41" y="214"/>
                      </a:cubicBezTo>
                      <a:cubicBezTo>
                        <a:pt x="41" y="221"/>
                        <a:pt x="41" y="227"/>
                        <a:pt x="41" y="234"/>
                      </a:cubicBezTo>
                      <a:close/>
                      <a:moveTo>
                        <a:pt x="41" y="194"/>
                      </a:moveTo>
                      <a:cubicBezTo>
                        <a:pt x="36" y="195"/>
                        <a:pt x="32" y="196"/>
                        <a:pt x="27" y="197"/>
                      </a:cubicBezTo>
                      <a:cubicBezTo>
                        <a:pt x="27" y="191"/>
                        <a:pt x="27" y="184"/>
                        <a:pt x="27" y="178"/>
                      </a:cubicBezTo>
                      <a:cubicBezTo>
                        <a:pt x="32" y="177"/>
                        <a:pt x="36" y="175"/>
                        <a:pt x="41" y="174"/>
                      </a:cubicBezTo>
                      <a:cubicBezTo>
                        <a:pt x="41" y="181"/>
                        <a:pt x="41" y="187"/>
                        <a:pt x="41" y="194"/>
                      </a:cubicBezTo>
                      <a:close/>
                      <a:moveTo>
                        <a:pt x="41" y="154"/>
                      </a:moveTo>
                      <a:cubicBezTo>
                        <a:pt x="36" y="155"/>
                        <a:pt x="32" y="156"/>
                        <a:pt x="27" y="157"/>
                      </a:cubicBezTo>
                      <a:cubicBezTo>
                        <a:pt x="27" y="151"/>
                        <a:pt x="27" y="145"/>
                        <a:pt x="27" y="138"/>
                      </a:cubicBezTo>
                      <a:cubicBezTo>
                        <a:pt x="32" y="137"/>
                        <a:pt x="36" y="136"/>
                        <a:pt x="41" y="134"/>
                      </a:cubicBezTo>
                      <a:cubicBezTo>
                        <a:pt x="41" y="141"/>
                        <a:pt x="41" y="147"/>
                        <a:pt x="41" y="154"/>
                      </a:cubicBezTo>
                      <a:close/>
                      <a:moveTo>
                        <a:pt x="27" y="99"/>
                      </a:moveTo>
                      <a:cubicBezTo>
                        <a:pt x="41" y="94"/>
                        <a:pt x="41" y="94"/>
                        <a:pt x="41" y="94"/>
                      </a:cubicBezTo>
                      <a:cubicBezTo>
                        <a:pt x="41" y="114"/>
                        <a:pt x="41" y="114"/>
                        <a:pt x="41" y="114"/>
                      </a:cubicBezTo>
                      <a:cubicBezTo>
                        <a:pt x="27" y="118"/>
                        <a:pt x="27" y="118"/>
                        <a:pt x="27" y="118"/>
                      </a:cubicBezTo>
                      <a:lnTo>
                        <a:pt x="27" y="99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  <p:sp>
            <p:nvSpPr>
              <p:cNvPr id="30" name="Freeform: Shape 60"/>
              <p:cNvSpPr/>
              <p:nvPr/>
            </p:nvSpPr>
            <p:spPr bwMode="auto">
              <a:xfrm>
                <a:off x="3548282" y="5267848"/>
                <a:ext cx="4872767" cy="789783"/>
              </a:xfrm>
              <a:custGeom>
                <a:avLst/>
                <a:gdLst>
                  <a:gd name="T0" fmla="*/ 0 w 3903"/>
                  <a:gd name="T1" fmla="*/ 91 h 664"/>
                  <a:gd name="T2" fmla="*/ 2253 w 3903"/>
                  <a:gd name="T3" fmla="*/ 664 h 664"/>
                  <a:gd name="T4" fmla="*/ 3903 w 3903"/>
                  <a:gd name="T5" fmla="*/ 3 h 664"/>
                  <a:gd name="T6" fmla="*/ 3506 w 3903"/>
                  <a:gd name="T7" fmla="*/ 0 h 664"/>
                  <a:gd name="T8" fmla="*/ 3092 w 3903"/>
                  <a:gd name="T9" fmla="*/ 107 h 664"/>
                  <a:gd name="T10" fmla="*/ 2762 w 3903"/>
                  <a:gd name="T11" fmla="*/ 59 h 664"/>
                  <a:gd name="T12" fmla="*/ 2424 w 3903"/>
                  <a:gd name="T13" fmla="*/ 157 h 664"/>
                  <a:gd name="T14" fmla="*/ 2204 w 3903"/>
                  <a:gd name="T15" fmla="*/ 126 h 664"/>
                  <a:gd name="T16" fmla="*/ 1885 w 3903"/>
                  <a:gd name="T17" fmla="*/ 208 h 664"/>
                  <a:gd name="T18" fmla="*/ 1278 w 3903"/>
                  <a:gd name="T19" fmla="*/ 110 h 664"/>
                  <a:gd name="T20" fmla="*/ 848 w 3903"/>
                  <a:gd name="T21" fmla="*/ 173 h 664"/>
                  <a:gd name="T22" fmla="*/ 529 w 3903"/>
                  <a:gd name="T23" fmla="*/ 91 h 664"/>
                  <a:gd name="T24" fmla="*/ 0 w 3903"/>
                  <a:gd name="T25" fmla="*/ 91 h 664"/>
                  <a:gd name="connsiteX0" fmla="*/ 0 w 10000"/>
                  <a:gd name="connsiteY0" fmla="*/ 1325 h 9955"/>
                  <a:gd name="connsiteX1" fmla="*/ 5772 w 10000"/>
                  <a:gd name="connsiteY1" fmla="*/ 9955 h 9955"/>
                  <a:gd name="connsiteX2" fmla="*/ 10000 w 10000"/>
                  <a:gd name="connsiteY2" fmla="*/ 0 h 9955"/>
                  <a:gd name="connsiteX3" fmla="*/ 8877 w 10000"/>
                  <a:gd name="connsiteY3" fmla="*/ 1073 h 9955"/>
                  <a:gd name="connsiteX4" fmla="*/ 7922 w 10000"/>
                  <a:gd name="connsiteY4" fmla="*/ 1566 h 9955"/>
                  <a:gd name="connsiteX5" fmla="*/ 7077 w 10000"/>
                  <a:gd name="connsiteY5" fmla="*/ 844 h 9955"/>
                  <a:gd name="connsiteX6" fmla="*/ 6211 w 10000"/>
                  <a:gd name="connsiteY6" fmla="*/ 2319 h 9955"/>
                  <a:gd name="connsiteX7" fmla="*/ 5647 w 10000"/>
                  <a:gd name="connsiteY7" fmla="*/ 1853 h 9955"/>
                  <a:gd name="connsiteX8" fmla="*/ 4830 w 10000"/>
                  <a:gd name="connsiteY8" fmla="*/ 3088 h 9955"/>
                  <a:gd name="connsiteX9" fmla="*/ 3274 w 10000"/>
                  <a:gd name="connsiteY9" fmla="*/ 1612 h 9955"/>
                  <a:gd name="connsiteX10" fmla="*/ 2173 w 10000"/>
                  <a:gd name="connsiteY10" fmla="*/ 2560 h 9955"/>
                  <a:gd name="connsiteX11" fmla="*/ 1355 w 10000"/>
                  <a:gd name="connsiteY11" fmla="*/ 1325 h 9955"/>
                  <a:gd name="connsiteX12" fmla="*/ 0 w 10000"/>
                  <a:gd name="connsiteY12" fmla="*/ 1325 h 9955"/>
                  <a:gd name="connsiteX0-1" fmla="*/ 0 w 9563"/>
                  <a:gd name="connsiteY0-2" fmla="*/ 483 h 9152"/>
                  <a:gd name="connsiteX1-3" fmla="*/ 5772 w 9563"/>
                  <a:gd name="connsiteY1-4" fmla="*/ 9152 h 9152"/>
                  <a:gd name="connsiteX2-5" fmla="*/ 9563 w 9563"/>
                  <a:gd name="connsiteY2-6" fmla="*/ 358 h 9152"/>
                  <a:gd name="connsiteX3-7" fmla="*/ 8877 w 9563"/>
                  <a:gd name="connsiteY3-8" fmla="*/ 230 h 9152"/>
                  <a:gd name="connsiteX4-9" fmla="*/ 7922 w 9563"/>
                  <a:gd name="connsiteY4-10" fmla="*/ 725 h 9152"/>
                  <a:gd name="connsiteX5-11" fmla="*/ 7077 w 9563"/>
                  <a:gd name="connsiteY5-12" fmla="*/ 0 h 9152"/>
                  <a:gd name="connsiteX6-13" fmla="*/ 6211 w 9563"/>
                  <a:gd name="connsiteY6-14" fmla="*/ 1481 h 9152"/>
                  <a:gd name="connsiteX7-15" fmla="*/ 5647 w 9563"/>
                  <a:gd name="connsiteY7-16" fmla="*/ 1013 h 9152"/>
                  <a:gd name="connsiteX8-17" fmla="*/ 4830 w 9563"/>
                  <a:gd name="connsiteY8-18" fmla="*/ 2254 h 9152"/>
                  <a:gd name="connsiteX9-19" fmla="*/ 3274 w 9563"/>
                  <a:gd name="connsiteY9-20" fmla="*/ 771 h 9152"/>
                  <a:gd name="connsiteX10-21" fmla="*/ 2173 w 9563"/>
                  <a:gd name="connsiteY10-22" fmla="*/ 1724 h 9152"/>
                  <a:gd name="connsiteX11-23" fmla="*/ 1355 w 9563"/>
                  <a:gd name="connsiteY11-24" fmla="*/ 483 h 9152"/>
                  <a:gd name="connsiteX12-25" fmla="*/ 0 w 9563"/>
                  <a:gd name="connsiteY12-26" fmla="*/ 483 h 9152"/>
                  <a:gd name="connsiteX0-27" fmla="*/ 0 w 10000"/>
                  <a:gd name="connsiteY0-28" fmla="*/ 528 h 10000"/>
                  <a:gd name="connsiteX1-29" fmla="*/ 6036 w 10000"/>
                  <a:gd name="connsiteY1-30" fmla="*/ 10000 h 10000"/>
                  <a:gd name="connsiteX2-31" fmla="*/ 10000 w 10000"/>
                  <a:gd name="connsiteY2-32" fmla="*/ 391 h 10000"/>
                  <a:gd name="connsiteX3-33" fmla="*/ 9180 w 10000"/>
                  <a:gd name="connsiteY3-34" fmla="*/ 433 h 10000"/>
                  <a:gd name="connsiteX4-35" fmla="*/ 8284 w 10000"/>
                  <a:gd name="connsiteY4-36" fmla="*/ 792 h 10000"/>
                  <a:gd name="connsiteX5-37" fmla="*/ 7400 w 10000"/>
                  <a:gd name="connsiteY5-38" fmla="*/ 0 h 10000"/>
                  <a:gd name="connsiteX6-39" fmla="*/ 6495 w 10000"/>
                  <a:gd name="connsiteY6-40" fmla="*/ 1618 h 10000"/>
                  <a:gd name="connsiteX7-41" fmla="*/ 5905 w 10000"/>
                  <a:gd name="connsiteY7-42" fmla="*/ 1107 h 10000"/>
                  <a:gd name="connsiteX8-43" fmla="*/ 5051 w 10000"/>
                  <a:gd name="connsiteY8-44" fmla="*/ 2463 h 10000"/>
                  <a:gd name="connsiteX9-45" fmla="*/ 3424 w 10000"/>
                  <a:gd name="connsiteY9-46" fmla="*/ 842 h 10000"/>
                  <a:gd name="connsiteX10-47" fmla="*/ 2272 w 10000"/>
                  <a:gd name="connsiteY10-48" fmla="*/ 1884 h 10000"/>
                  <a:gd name="connsiteX11-49" fmla="*/ 1417 w 10000"/>
                  <a:gd name="connsiteY11-50" fmla="*/ 528 h 10000"/>
                  <a:gd name="connsiteX12-51" fmla="*/ 0 w 10000"/>
                  <a:gd name="connsiteY12-52" fmla="*/ 528 h 10000"/>
                  <a:gd name="connsiteX0-53" fmla="*/ 0 w 10000"/>
                  <a:gd name="connsiteY0-54" fmla="*/ 528 h 10000"/>
                  <a:gd name="connsiteX1-55" fmla="*/ 6036 w 10000"/>
                  <a:gd name="connsiteY1-56" fmla="*/ 10000 h 10000"/>
                  <a:gd name="connsiteX2-57" fmla="*/ 10000 w 10000"/>
                  <a:gd name="connsiteY2-58" fmla="*/ 391 h 10000"/>
                  <a:gd name="connsiteX3-59" fmla="*/ 8981 w 10000"/>
                  <a:gd name="connsiteY3-60" fmla="*/ 388 h 10000"/>
                  <a:gd name="connsiteX4-61" fmla="*/ 8284 w 10000"/>
                  <a:gd name="connsiteY4-62" fmla="*/ 792 h 10000"/>
                  <a:gd name="connsiteX5-63" fmla="*/ 7400 w 10000"/>
                  <a:gd name="connsiteY5-64" fmla="*/ 0 h 10000"/>
                  <a:gd name="connsiteX6-65" fmla="*/ 6495 w 10000"/>
                  <a:gd name="connsiteY6-66" fmla="*/ 1618 h 10000"/>
                  <a:gd name="connsiteX7-67" fmla="*/ 5905 w 10000"/>
                  <a:gd name="connsiteY7-68" fmla="*/ 1107 h 10000"/>
                  <a:gd name="connsiteX8-69" fmla="*/ 5051 w 10000"/>
                  <a:gd name="connsiteY8-70" fmla="*/ 2463 h 10000"/>
                  <a:gd name="connsiteX9-71" fmla="*/ 3424 w 10000"/>
                  <a:gd name="connsiteY9-72" fmla="*/ 842 h 10000"/>
                  <a:gd name="connsiteX10-73" fmla="*/ 2272 w 10000"/>
                  <a:gd name="connsiteY10-74" fmla="*/ 1884 h 10000"/>
                  <a:gd name="connsiteX11-75" fmla="*/ 1417 w 10000"/>
                  <a:gd name="connsiteY11-76" fmla="*/ 528 h 10000"/>
                  <a:gd name="connsiteX12-77" fmla="*/ 0 w 10000"/>
                  <a:gd name="connsiteY12-78" fmla="*/ 528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</a:cxnLst>
                <a:rect l="l" t="t" r="r" b="b"/>
                <a:pathLst>
                  <a:path w="10000" h="10000">
                    <a:moveTo>
                      <a:pt x="0" y="528"/>
                    </a:moveTo>
                    <a:lnTo>
                      <a:pt x="6036" y="10000"/>
                    </a:lnTo>
                    <a:lnTo>
                      <a:pt x="10000" y="391"/>
                    </a:lnTo>
                    <a:lnTo>
                      <a:pt x="8981" y="388"/>
                    </a:lnTo>
                    <a:lnTo>
                      <a:pt x="8284" y="792"/>
                    </a:lnTo>
                    <a:lnTo>
                      <a:pt x="7400" y="0"/>
                    </a:lnTo>
                    <a:lnTo>
                      <a:pt x="6495" y="1618"/>
                    </a:lnTo>
                    <a:lnTo>
                      <a:pt x="5905" y="1107"/>
                    </a:lnTo>
                    <a:lnTo>
                      <a:pt x="5051" y="2463"/>
                    </a:lnTo>
                    <a:lnTo>
                      <a:pt x="3424" y="842"/>
                    </a:lnTo>
                    <a:lnTo>
                      <a:pt x="2272" y="1884"/>
                    </a:lnTo>
                    <a:lnTo>
                      <a:pt x="1417" y="528"/>
                    </a:lnTo>
                    <a:lnTo>
                      <a:pt x="0" y="528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71" name="组合 70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7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7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4" name="矩形 73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数学对象方法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1382395" y="3959860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取绝对值</a:t>
            </a:r>
            <a:endParaRPr lang="zh-CN" altLang="en-US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Math.abs();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524760" y="2396490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向上取整数</a:t>
            </a:r>
            <a:endParaRPr lang="en-US" altLang="zh-CN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Math.ceil();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097780" y="1500505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向下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取整数</a:t>
            </a:r>
            <a:endParaRPr lang="en-US" altLang="zh-CN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Math.floor();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02575" y="2279015"/>
            <a:ext cx="2348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遵循四舍五入原则</a:t>
            </a:r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Math.round();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351645" y="3919220"/>
            <a:ext cx="2348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</a:t>
            </a:r>
            <a:r>
              <a:rPr lang="en-US" altLang="zh-CN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0-1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之间的随机数</a:t>
            </a:r>
            <a:endParaRPr lang="zh-CN" altLang="en-US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Math.random();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6" grpId="0"/>
      <p:bldP spid="77" grpId="0"/>
      <p:bldP spid="77" grpId="1"/>
      <p:bldP spid="78" grpId="0"/>
      <p:bldP spid="79" grpId="0"/>
      <p:bldP spid="7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05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成 果 展 示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Function</a:t>
            </a:r>
            <a:endParaRPr lang="en-US" altLang="zh-CN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24837" y="661934"/>
            <a:ext cx="4054977" cy="5532908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2667681" y="2705618"/>
              <a:ext cx="1817055" cy="1121385"/>
              <a:chOff x="3896925" y="821617"/>
              <a:chExt cx="1362791" cy="841039"/>
            </a:xfrm>
          </p:grpSpPr>
          <p:sp>
            <p:nvSpPr>
              <p:cNvPr id="5" name="TextBox 7"/>
              <p:cNvSpPr txBox="1"/>
              <p:nvPr/>
            </p:nvSpPr>
            <p:spPr>
              <a:xfrm>
                <a:off x="3896925" y="1278093"/>
                <a:ext cx="1350150" cy="384563"/>
              </a:xfrm>
              <a:prstGeom prst="rect">
                <a:avLst/>
              </a:prstGeom>
              <a:noFill/>
            </p:spPr>
            <p:txBody>
              <a:bodyPr wrap="square" lIns="0" tIns="0" rIns="0" bIns="0" anchor="b" anchorCtr="0">
                <a:norm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Contents</a:t>
                </a:r>
                <a:endParaRPr lang="en-US" altLang="zh-CN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6" name="Rectangle 9"/>
              <p:cNvSpPr/>
              <p:nvPr/>
            </p:nvSpPr>
            <p:spPr>
              <a:xfrm>
                <a:off x="3909566" y="821617"/>
                <a:ext cx="1350150" cy="692498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 algn="ctr" defTabSz="1219200"/>
                <a:r>
                  <a:rPr lang="zh-CN" altLang="en-US" sz="5335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目录</a:t>
                </a:r>
                <a:endParaRPr lang="zh-CN" altLang="en-US" sz="5335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6303920" y="1264663"/>
            <a:ext cx="5669330" cy="707889"/>
            <a:chOff x="6392820" y="1691383"/>
            <a:chExt cx="5669330" cy="707889"/>
          </a:xfrm>
        </p:grpSpPr>
        <p:grpSp>
          <p:nvGrpSpPr>
            <p:cNvPr id="12" name="组合 11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18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0" name="矩形 19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03920" y="2396478"/>
            <a:ext cx="5669330" cy="707889"/>
            <a:chOff x="6392820" y="1691383"/>
            <a:chExt cx="5669330" cy="707889"/>
          </a:xfrm>
        </p:grpSpPr>
        <p:grpSp>
          <p:nvGrpSpPr>
            <p:cNvPr id="23" name="组合 2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303920" y="3433040"/>
            <a:ext cx="5669330" cy="707889"/>
            <a:chOff x="6392820" y="1691383"/>
            <a:chExt cx="5669330" cy="707889"/>
          </a:xfrm>
        </p:grpSpPr>
        <p:grpSp>
          <p:nvGrpSpPr>
            <p:cNvPr id="33" name="组合 3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4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303920" y="4464878"/>
            <a:ext cx="5669330" cy="707889"/>
            <a:chOff x="6392820" y="1691383"/>
            <a:chExt cx="5669330" cy="707889"/>
          </a:xfrm>
        </p:grpSpPr>
        <p:grpSp>
          <p:nvGrpSpPr>
            <p:cNvPr id="43" name="组合 4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5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04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4" name="矩形 4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304555" y="5486593"/>
            <a:ext cx="5669330" cy="707889"/>
            <a:chOff x="6392820" y="1691383"/>
            <a:chExt cx="5669330" cy="707889"/>
          </a:xfrm>
        </p:grpSpPr>
        <p:grpSp>
          <p:nvGrpSpPr>
            <p:cNvPr id="15" name="组合 14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16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7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05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9" name="组合 4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5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5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5461000" y="2275205"/>
            <a:ext cx="459740" cy="19304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b="1">
                <a:solidFill>
                  <a:srgbClr val="FF0000"/>
                </a:solidFill>
                <a:hlinkClick r:id="rId1" tooltip="" action="ppaction://hlinkfile"/>
              </a:rPr>
              <a:t>点我一哈页面换色</a:t>
            </a:r>
            <a:endParaRPr lang="zh-CN" altLang="en-US" b="1">
              <a:solidFill>
                <a:srgbClr val="FF0000"/>
              </a:solidFill>
              <a:hlinkClick r:id="rId1" tooltip="" action="ppaction://hlinkfile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395" y="1205230"/>
            <a:ext cx="9172575" cy="481965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945" y="952500"/>
            <a:ext cx="7229475" cy="5905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29" grpId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9" name="组合 4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5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5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245" y="998220"/>
            <a:ext cx="5213350" cy="395287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380" y="2312670"/>
            <a:ext cx="6038850" cy="3629025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2021840" y="5620385"/>
            <a:ext cx="2492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九九乘法表</a:t>
            </a:r>
            <a:endParaRPr lang="zh-CN" altLang="en-US" sz="2000" b="1"/>
          </a:p>
        </p:txBody>
      </p:sp>
      <p:sp>
        <p:nvSpPr>
          <p:cNvPr id="29" name="文本框 28"/>
          <p:cNvSpPr txBox="1"/>
          <p:nvPr/>
        </p:nvSpPr>
        <p:spPr>
          <a:xfrm>
            <a:off x="8166735" y="1546860"/>
            <a:ext cx="2492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空心三角形</a:t>
            </a:r>
            <a:endParaRPr lang="zh-CN" altLang="en-US" sz="2000" b="1"/>
          </a:p>
        </p:txBody>
      </p:sp>
      <p:sp>
        <p:nvSpPr>
          <p:cNvPr id="35" name="太阳形 34">
            <a:hlinkClick r:id="rId3" tooltip="" action="ppaction://hlinkfile"/>
          </p:cNvPr>
          <p:cNvSpPr/>
          <p:nvPr/>
        </p:nvSpPr>
        <p:spPr>
          <a:xfrm>
            <a:off x="10659110" y="243840"/>
            <a:ext cx="318770" cy="302260"/>
          </a:xfrm>
          <a:prstGeom prst="su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太阳形 35">
            <a:hlinkClick r:id="rId4" tooltip="" action="ppaction://hlinkfile"/>
          </p:cNvPr>
          <p:cNvSpPr/>
          <p:nvPr/>
        </p:nvSpPr>
        <p:spPr>
          <a:xfrm>
            <a:off x="11260455" y="243840"/>
            <a:ext cx="318770" cy="302260"/>
          </a:xfrm>
          <a:prstGeom prst="su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29" grpId="0"/>
      <p:bldP spid="29" grpId="1"/>
      <p:bldP spid="35" grpId="0" bldLvl="0" animBg="1"/>
      <p:bldP spid="36" grpId="0" bldLvl="0" animBg="1"/>
      <p:bldP spid="35" grpId="1" animBg="1"/>
      <p:bldP spid="36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13346" y="0"/>
            <a:ext cx="6603294" cy="8214531"/>
            <a:chOff x="426690" y="11112"/>
            <a:chExt cx="4297706" cy="5563221"/>
          </a:xfrm>
        </p:grpSpPr>
        <p:sp>
          <p:nvSpPr>
            <p:cNvPr id="33" name="Freeform 58"/>
            <p:cNvSpPr/>
            <p:nvPr/>
          </p:nvSpPr>
          <p:spPr bwMode="auto">
            <a:xfrm>
              <a:off x="802690" y="1160722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8" name="Freeform 53"/>
            <p:cNvSpPr/>
            <p:nvPr/>
          </p:nvSpPr>
          <p:spPr bwMode="auto">
            <a:xfrm>
              <a:off x="1055686" y="1230312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Freeform 54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3373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55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Freeform 57"/>
            <p:cNvSpPr/>
            <p:nvPr/>
          </p:nvSpPr>
          <p:spPr bwMode="auto">
            <a:xfrm>
              <a:off x="923925" y="476250"/>
              <a:ext cx="962024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Freeform 58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5FC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59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Freeform 60"/>
            <p:cNvSpPr/>
            <p:nvPr/>
          </p:nvSpPr>
          <p:spPr bwMode="auto">
            <a:xfrm>
              <a:off x="2011361" y="3421061"/>
              <a:ext cx="646112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61"/>
            <p:cNvSpPr>
              <a:spLocks noEditPoints="1"/>
            </p:cNvSpPr>
            <p:nvPr/>
          </p:nvSpPr>
          <p:spPr bwMode="auto">
            <a:xfrm>
              <a:off x="2884485" y="11112"/>
              <a:ext cx="1839911" cy="3322637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65"/>
            <p:cNvSpPr>
              <a:spLocks noEditPoints="1"/>
            </p:cNvSpPr>
            <p:nvPr/>
          </p:nvSpPr>
          <p:spPr bwMode="auto">
            <a:xfrm>
              <a:off x="426690" y="178767"/>
              <a:ext cx="3132040" cy="5395566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492250" y="846138"/>
              <a:ext cx="2412998" cy="2414587"/>
              <a:chOff x="1492251" y="846138"/>
              <a:chExt cx="2413000" cy="2414588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1492251" y="846138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Freeform 73"/>
              <p:cNvSpPr/>
              <p:nvPr/>
            </p:nvSpPr>
            <p:spPr bwMode="auto">
              <a:xfrm>
                <a:off x="1660292" y="1025526"/>
                <a:ext cx="2057634" cy="20589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Freeform 74"/>
            <p:cNvSpPr/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72981" y="3177416"/>
            <a:ext cx="5512992" cy="1488238"/>
            <a:chOff x="6504973" y="3461427"/>
            <a:chExt cx="5512992" cy="1488238"/>
          </a:xfrm>
        </p:grpSpPr>
        <p:sp>
          <p:nvSpPr>
            <p:cNvPr id="3" name="矩形 2"/>
            <p:cNvSpPr/>
            <p:nvPr/>
          </p:nvSpPr>
          <p:spPr>
            <a:xfrm>
              <a:off x="6504973" y="3461427"/>
              <a:ext cx="5431661" cy="922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5400" b="1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感谢您的观看</a:t>
              </a:r>
              <a:endParaRPr lang="zh-CN" altLang="en-US" sz="5400" b="1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0" name="TextBox 9"/>
            <p:cNvSpPr txBox="1"/>
            <p:nvPr/>
          </p:nvSpPr>
          <p:spPr>
            <a:xfrm>
              <a:off x="6915667" y="4674075"/>
              <a:ext cx="5102298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汇报人：董祥宇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01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循环语句</a:t>
            </a: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 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 loop statement</a:t>
            </a:r>
            <a:endParaRPr lang="zh-CN" alt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7116487" y="1107892"/>
            <a:ext cx="795949" cy="795846"/>
            <a:chOff x="15224286" y="4509046"/>
            <a:chExt cx="1592106" cy="1591898"/>
          </a:xfrm>
        </p:grpSpPr>
        <p:sp>
          <p:nvSpPr>
            <p:cNvPr id="18" name="Oval 17"/>
            <p:cNvSpPr/>
            <p:nvPr/>
          </p:nvSpPr>
          <p:spPr>
            <a:xfrm>
              <a:off x="15224286" y="4509046"/>
              <a:ext cx="1592106" cy="15918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AutoShape 81"/>
            <p:cNvSpPr/>
            <p:nvPr/>
          </p:nvSpPr>
          <p:spPr bwMode="auto">
            <a:xfrm>
              <a:off x="15630214" y="4980611"/>
              <a:ext cx="841202" cy="61628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82" y="15633"/>
                  </a:moveTo>
                  <a:cubicBezTo>
                    <a:pt x="11211" y="15633"/>
                    <a:pt x="11622" y="15565"/>
                    <a:pt x="12011" y="15416"/>
                  </a:cubicBezTo>
                  <a:cubicBezTo>
                    <a:pt x="12403" y="15272"/>
                    <a:pt x="12778" y="15084"/>
                    <a:pt x="13138" y="14855"/>
                  </a:cubicBezTo>
                  <a:cubicBezTo>
                    <a:pt x="13498" y="14626"/>
                    <a:pt x="13845" y="14361"/>
                    <a:pt x="14181" y="14073"/>
                  </a:cubicBezTo>
                  <a:cubicBezTo>
                    <a:pt x="14516" y="13774"/>
                    <a:pt x="14844" y="13471"/>
                    <a:pt x="15168" y="13160"/>
                  </a:cubicBezTo>
                  <a:cubicBezTo>
                    <a:pt x="16142" y="12226"/>
                    <a:pt x="17126" y="11306"/>
                    <a:pt x="18120" y="10410"/>
                  </a:cubicBezTo>
                  <a:cubicBezTo>
                    <a:pt x="19112" y="9515"/>
                    <a:pt x="20113" y="8616"/>
                    <a:pt x="21120" y="7714"/>
                  </a:cubicBezTo>
                  <a:cubicBezTo>
                    <a:pt x="21198" y="7640"/>
                    <a:pt x="21279" y="7570"/>
                    <a:pt x="21360" y="7496"/>
                  </a:cubicBezTo>
                  <a:cubicBezTo>
                    <a:pt x="21443" y="7429"/>
                    <a:pt x="21524" y="7347"/>
                    <a:pt x="21599" y="7250"/>
                  </a:cubicBezTo>
                  <a:lnTo>
                    <a:pt x="21599" y="19981"/>
                  </a:lnTo>
                  <a:cubicBezTo>
                    <a:pt x="21599" y="20416"/>
                    <a:pt x="21470" y="20800"/>
                    <a:pt x="21208" y="21118"/>
                  </a:cubicBezTo>
                  <a:cubicBezTo>
                    <a:pt x="20946" y="21438"/>
                    <a:pt x="20632" y="21599"/>
                    <a:pt x="20265" y="21599"/>
                  </a:cubicBezTo>
                  <a:lnTo>
                    <a:pt x="1346" y="21599"/>
                  </a:lnTo>
                  <a:cubicBezTo>
                    <a:pt x="979" y="21599"/>
                    <a:pt x="663" y="21438"/>
                    <a:pt x="396" y="21118"/>
                  </a:cubicBezTo>
                  <a:cubicBezTo>
                    <a:pt x="132" y="20803"/>
                    <a:pt x="0" y="20419"/>
                    <a:pt x="0" y="19981"/>
                  </a:cubicBezTo>
                  <a:lnTo>
                    <a:pt x="0" y="7250"/>
                  </a:lnTo>
                  <a:cubicBezTo>
                    <a:pt x="75" y="7347"/>
                    <a:pt x="156" y="7429"/>
                    <a:pt x="239" y="7496"/>
                  </a:cubicBezTo>
                  <a:cubicBezTo>
                    <a:pt x="320" y="7570"/>
                    <a:pt x="401" y="7640"/>
                    <a:pt x="479" y="7714"/>
                  </a:cubicBezTo>
                  <a:cubicBezTo>
                    <a:pt x="1488" y="8616"/>
                    <a:pt x="2487" y="9514"/>
                    <a:pt x="3481" y="10410"/>
                  </a:cubicBezTo>
                  <a:cubicBezTo>
                    <a:pt x="4473" y="11306"/>
                    <a:pt x="5457" y="12223"/>
                    <a:pt x="6434" y="13160"/>
                  </a:cubicBezTo>
                  <a:cubicBezTo>
                    <a:pt x="6738" y="13454"/>
                    <a:pt x="7058" y="13744"/>
                    <a:pt x="7394" y="14038"/>
                  </a:cubicBezTo>
                  <a:cubicBezTo>
                    <a:pt x="7729" y="14338"/>
                    <a:pt x="8079" y="14599"/>
                    <a:pt x="8437" y="14840"/>
                  </a:cubicBezTo>
                  <a:cubicBezTo>
                    <a:pt x="8797" y="15075"/>
                    <a:pt x="9174" y="15269"/>
                    <a:pt x="9568" y="15413"/>
                  </a:cubicBezTo>
                  <a:cubicBezTo>
                    <a:pt x="9965" y="15563"/>
                    <a:pt x="10371" y="15633"/>
                    <a:pt x="10782" y="15633"/>
                  </a:cubicBezTo>
                  <a:moveTo>
                    <a:pt x="10782" y="12413"/>
                  </a:moveTo>
                  <a:cubicBezTo>
                    <a:pt x="10540" y="12413"/>
                    <a:pt x="10278" y="12334"/>
                    <a:pt x="9996" y="12167"/>
                  </a:cubicBezTo>
                  <a:cubicBezTo>
                    <a:pt x="9715" y="12005"/>
                    <a:pt x="9441" y="11806"/>
                    <a:pt x="9171" y="11576"/>
                  </a:cubicBezTo>
                  <a:cubicBezTo>
                    <a:pt x="8900" y="11347"/>
                    <a:pt x="8638" y="11106"/>
                    <a:pt x="8380" y="10854"/>
                  </a:cubicBezTo>
                  <a:cubicBezTo>
                    <a:pt x="8121" y="10601"/>
                    <a:pt x="7896" y="10390"/>
                    <a:pt x="7700" y="10222"/>
                  </a:cubicBezTo>
                  <a:cubicBezTo>
                    <a:pt x="6752" y="9356"/>
                    <a:pt x="5819" y="8507"/>
                    <a:pt x="4891" y="7664"/>
                  </a:cubicBezTo>
                  <a:cubicBezTo>
                    <a:pt x="3966" y="6815"/>
                    <a:pt x="3023" y="5960"/>
                    <a:pt x="2061" y="5087"/>
                  </a:cubicBezTo>
                  <a:cubicBezTo>
                    <a:pt x="1882" y="4920"/>
                    <a:pt x="1672" y="4691"/>
                    <a:pt x="1434" y="4406"/>
                  </a:cubicBezTo>
                  <a:cubicBezTo>
                    <a:pt x="1194" y="4118"/>
                    <a:pt x="974" y="3804"/>
                    <a:pt x="766" y="3460"/>
                  </a:cubicBezTo>
                  <a:cubicBezTo>
                    <a:pt x="560" y="3110"/>
                    <a:pt x="384" y="2761"/>
                    <a:pt x="239" y="2405"/>
                  </a:cubicBezTo>
                  <a:cubicBezTo>
                    <a:pt x="95" y="2050"/>
                    <a:pt x="22" y="1724"/>
                    <a:pt x="22" y="1436"/>
                  </a:cubicBezTo>
                  <a:cubicBezTo>
                    <a:pt x="22" y="1051"/>
                    <a:pt x="164" y="713"/>
                    <a:pt x="443" y="425"/>
                  </a:cubicBezTo>
                  <a:cubicBezTo>
                    <a:pt x="727" y="143"/>
                    <a:pt x="1025" y="0"/>
                    <a:pt x="1346" y="0"/>
                  </a:cubicBezTo>
                  <a:lnTo>
                    <a:pt x="20265" y="0"/>
                  </a:lnTo>
                  <a:cubicBezTo>
                    <a:pt x="20583" y="0"/>
                    <a:pt x="20882" y="143"/>
                    <a:pt x="21161" y="425"/>
                  </a:cubicBezTo>
                  <a:cubicBezTo>
                    <a:pt x="21438" y="713"/>
                    <a:pt x="21577" y="1051"/>
                    <a:pt x="21577" y="1436"/>
                  </a:cubicBezTo>
                  <a:cubicBezTo>
                    <a:pt x="21577" y="1724"/>
                    <a:pt x="21504" y="2050"/>
                    <a:pt x="21360" y="2405"/>
                  </a:cubicBezTo>
                  <a:cubicBezTo>
                    <a:pt x="21215" y="2761"/>
                    <a:pt x="21039" y="3110"/>
                    <a:pt x="20833" y="3460"/>
                  </a:cubicBezTo>
                  <a:cubicBezTo>
                    <a:pt x="20627" y="3804"/>
                    <a:pt x="20402" y="4121"/>
                    <a:pt x="20165" y="4406"/>
                  </a:cubicBezTo>
                  <a:cubicBezTo>
                    <a:pt x="19927" y="4691"/>
                    <a:pt x="19717" y="4923"/>
                    <a:pt x="19538" y="5087"/>
                  </a:cubicBezTo>
                  <a:cubicBezTo>
                    <a:pt x="18578" y="5948"/>
                    <a:pt x="17633" y="6803"/>
                    <a:pt x="16708" y="7652"/>
                  </a:cubicBezTo>
                  <a:cubicBezTo>
                    <a:pt x="15782" y="8501"/>
                    <a:pt x="14844" y="9356"/>
                    <a:pt x="13899" y="10222"/>
                  </a:cubicBezTo>
                  <a:cubicBezTo>
                    <a:pt x="13703" y="10390"/>
                    <a:pt x="13481" y="10601"/>
                    <a:pt x="13226" y="10854"/>
                  </a:cubicBezTo>
                  <a:cubicBezTo>
                    <a:pt x="12971" y="11106"/>
                    <a:pt x="12709" y="11347"/>
                    <a:pt x="12435" y="11576"/>
                  </a:cubicBezTo>
                  <a:cubicBezTo>
                    <a:pt x="12161" y="11806"/>
                    <a:pt x="11884" y="12005"/>
                    <a:pt x="11603" y="12167"/>
                  </a:cubicBezTo>
                  <a:cubicBezTo>
                    <a:pt x="11321" y="12334"/>
                    <a:pt x="11064" y="12413"/>
                    <a:pt x="10829" y="12413"/>
                  </a:cubicBezTo>
                  <a:lnTo>
                    <a:pt x="10804" y="12413"/>
                  </a:lnTo>
                  <a:lnTo>
                    <a:pt x="10782" y="124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130034" y="4006871"/>
            <a:ext cx="795949" cy="795846"/>
            <a:chOff x="15251383" y="6852908"/>
            <a:chExt cx="1592106" cy="1591899"/>
          </a:xfrm>
        </p:grpSpPr>
        <p:sp>
          <p:nvSpPr>
            <p:cNvPr id="16" name="Oval 15"/>
            <p:cNvSpPr/>
            <p:nvPr/>
          </p:nvSpPr>
          <p:spPr>
            <a:xfrm>
              <a:off x="15251383" y="6852908"/>
              <a:ext cx="1592106" cy="15918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9" name="AutoShape 104"/>
            <p:cNvSpPr/>
            <p:nvPr/>
          </p:nvSpPr>
          <p:spPr bwMode="auto">
            <a:xfrm>
              <a:off x="15674076" y="7287589"/>
              <a:ext cx="861467" cy="694249"/>
            </a:xfrm>
            <a:custGeom>
              <a:avLst/>
              <a:gdLst>
                <a:gd name="T0" fmla="+- 0 10800 41"/>
                <a:gd name="T1" fmla="*/ T0 w 21518"/>
                <a:gd name="T2" fmla="+- 0 10800 84"/>
                <a:gd name="T3" fmla="*/ 10800 h 21432"/>
                <a:gd name="T4" fmla="+- 0 10800 41"/>
                <a:gd name="T5" fmla="*/ T4 w 21518"/>
                <a:gd name="T6" fmla="+- 0 10800 84"/>
                <a:gd name="T7" fmla="*/ 10800 h 21432"/>
                <a:gd name="T8" fmla="+- 0 10800 41"/>
                <a:gd name="T9" fmla="*/ T8 w 21518"/>
                <a:gd name="T10" fmla="+- 0 10800 84"/>
                <a:gd name="T11" fmla="*/ 10800 h 21432"/>
                <a:gd name="T12" fmla="+- 0 10800 41"/>
                <a:gd name="T13" fmla="*/ T12 w 21518"/>
                <a:gd name="T14" fmla="+- 0 10800 84"/>
                <a:gd name="T15" fmla="*/ 10800 h 2143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18" h="21432">
                  <a:moveTo>
                    <a:pt x="18959" y="13478"/>
                  </a:moveTo>
                  <a:cubicBezTo>
                    <a:pt x="19078" y="13531"/>
                    <a:pt x="19165" y="13624"/>
                    <a:pt x="19216" y="13755"/>
                  </a:cubicBezTo>
                  <a:cubicBezTo>
                    <a:pt x="19268" y="13884"/>
                    <a:pt x="19272" y="14021"/>
                    <a:pt x="19228" y="14164"/>
                  </a:cubicBezTo>
                  <a:cubicBezTo>
                    <a:pt x="18832" y="15579"/>
                    <a:pt x="18235" y="16805"/>
                    <a:pt x="17439" y="17841"/>
                  </a:cubicBezTo>
                  <a:cubicBezTo>
                    <a:pt x="16642" y="18886"/>
                    <a:pt x="15731" y="19706"/>
                    <a:pt x="14707" y="20308"/>
                  </a:cubicBezTo>
                  <a:cubicBezTo>
                    <a:pt x="13684" y="20911"/>
                    <a:pt x="12578" y="21275"/>
                    <a:pt x="11389" y="21395"/>
                  </a:cubicBezTo>
                  <a:cubicBezTo>
                    <a:pt x="10201" y="21516"/>
                    <a:pt x="9023" y="21336"/>
                    <a:pt x="7856" y="20866"/>
                  </a:cubicBezTo>
                  <a:cubicBezTo>
                    <a:pt x="6847" y="20443"/>
                    <a:pt x="5945" y="19849"/>
                    <a:pt x="5149" y="19068"/>
                  </a:cubicBezTo>
                  <a:cubicBezTo>
                    <a:pt x="4353" y="18292"/>
                    <a:pt x="3683" y="17362"/>
                    <a:pt x="3137" y="16281"/>
                  </a:cubicBezTo>
                  <a:lnTo>
                    <a:pt x="839" y="17623"/>
                  </a:lnTo>
                  <a:cubicBezTo>
                    <a:pt x="518" y="17827"/>
                    <a:pt x="282" y="17853"/>
                    <a:pt x="129" y="17693"/>
                  </a:cubicBezTo>
                  <a:cubicBezTo>
                    <a:pt x="-25" y="17539"/>
                    <a:pt x="-41" y="17250"/>
                    <a:pt x="78" y="16828"/>
                  </a:cubicBezTo>
                  <a:lnTo>
                    <a:pt x="1760" y="10972"/>
                  </a:lnTo>
                  <a:cubicBezTo>
                    <a:pt x="1835" y="10675"/>
                    <a:pt x="1985" y="10476"/>
                    <a:pt x="2200" y="10370"/>
                  </a:cubicBezTo>
                  <a:cubicBezTo>
                    <a:pt x="2416" y="10260"/>
                    <a:pt x="2638" y="10244"/>
                    <a:pt x="2863" y="10314"/>
                  </a:cubicBezTo>
                  <a:lnTo>
                    <a:pt x="7772" y="12327"/>
                  </a:lnTo>
                  <a:cubicBezTo>
                    <a:pt x="8109" y="12470"/>
                    <a:pt x="8280" y="12649"/>
                    <a:pt x="8287" y="12868"/>
                  </a:cubicBezTo>
                  <a:cubicBezTo>
                    <a:pt x="8297" y="13089"/>
                    <a:pt x="8140" y="13302"/>
                    <a:pt x="7819" y="13506"/>
                  </a:cubicBezTo>
                  <a:lnTo>
                    <a:pt x="5552" y="14845"/>
                  </a:lnTo>
                  <a:cubicBezTo>
                    <a:pt x="5948" y="15542"/>
                    <a:pt x="6409" y="16144"/>
                    <a:pt x="6938" y="16648"/>
                  </a:cubicBezTo>
                  <a:cubicBezTo>
                    <a:pt x="7465" y="17155"/>
                    <a:pt x="8063" y="17539"/>
                    <a:pt x="8739" y="17808"/>
                  </a:cubicBezTo>
                  <a:cubicBezTo>
                    <a:pt x="9569" y="18141"/>
                    <a:pt x="10395" y="18264"/>
                    <a:pt x="11222" y="18186"/>
                  </a:cubicBezTo>
                  <a:cubicBezTo>
                    <a:pt x="12049" y="18105"/>
                    <a:pt x="12827" y="17855"/>
                    <a:pt x="13543" y="17432"/>
                  </a:cubicBezTo>
                  <a:cubicBezTo>
                    <a:pt x="14265" y="17015"/>
                    <a:pt x="14900" y="16438"/>
                    <a:pt x="15448" y="15702"/>
                  </a:cubicBezTo>
                  <a:cubicBezTo>
                    <a:pt x="15998" y="14971"/>
                    <a:pt x="16410" y="14111"/>
                    <a:pt x="16687" y="13114"/>
                  </a:cubicBezTo>
                  <a:cubicBezTo>
                    <a:pt x="16734" y="12971"/>
                    <a:pt x="16808" y="12873"/>
                    <a:pt x="16919" y="12823"/>
                  </a:cubicBezTo>
                  <a:cubicBezTo>
                    <a:pt x="17026" y="12767"/>
                    <a:pt x="17141" y="12758"/>
                    <a:pt x="17261" y="12795"/>
                  </a:cubicBezTo>
                  <a:lnTo>
                    <a:pt x="18959" y="13478"/>
                  </a:lnTo>
                  <a:close/>
                  <a:moveTo>
                    <a:pt x="20675" y="3811"/>
                  </a:moveTo>
                  <a:cubicBezTo>
                    <a:pt x="20999" y="3609"/>
                    <a:pt x="21235" y="3581"/>
                    <a:pt x="21390" y="3741"/>
                  </a:cubicBezTo>
                  <a:cubicBezTo>
                    <a:pt x="21542" y="3895"/>
                    <a:pt x="21558" y="4175"/>
                    <a:pt x="21439" y="4576"/>
                  </a:cubicBezTo>
                  <a:lnTo>
                    <a:pt x="19755" y="10462"/>
                  </a:lnTo>
                  <a:cubicBezTo>
                    <a:pt x="19682" y="10756"/>
                    <a:pt x="19535" y="10961"/>
                    <a:pt x="19317" y="11064"/>
                  </a:cubicBezTo>
                  <a:cubicBezTo>
                    <a:pt x="19099" y="11173"/>
                    <a:pt x="18879" y="11190"/>
                    <a:pt x="18656" y="11117"/>
                  </a:cubicBezTo>
                  <a:lnTo>
                    <a:pt x="13745" y="9109"/>
                  </a:lnTo>
                  <a:cubicBezTo>
                    <a:pt x="13408" y="8964"/>
                    <a:pt x="13234" y="8782"/>
                    <a:pt x="13227" y="8563"/>
                  </a:cubicBezTo>
                  <a:cubicBezTo>
                    <a:pt x="13220" y="8345"/>
                    <a:pt x="13370" y="8132"/>
                    <a:pt x="13675" y="7928"/>
                  </a:cubicBezTo>
                  <a:lnTo>
                    <a:pt x="15942" y="6586"/>
                  </a:lnTo>
                  <a:cubicBezTo>
                    <a:pt x="15560" y="5889"/>
                    <a:pt x="15103" y="5287"/>
                    <a:pt x="14569" y="4786"/>
                  </a:cubicBezTo>
                  <a:cubicBezTo>
                    <a:pt x="14033" y="4279"/>
                    <a:pt x="13438" y="3892"/>
                    <a:pt x="12778" y="3626"/>
                  </a:cubicBezTo>
                  <a:cubicBezTo>
                    <a:pt x="11948" y="3293"/>
                    <a:pt x="11119" y="3170"/>
                    <a:pt x="10292" y="3248"/>
                  </a:cubicBezTo>
                  <a:cubicBezTo>
                    <a:pt x="9466" y="3329"/>
                    <a:pt x="8693" y="3581"/>
                    <a:pt x="7974" y="3999"/>
                  </a:cubicBezTo>
                  <a:cubicBezTo>
                    <a:pt x="7252" y="4421"/>
                    <a:pt x="6615" y="4998"/>
                    <a:pt x="6067" y="5732"/>
                  </a:cubicBezTo>
                  <a:cubicBezTo>
                    <a:pt x="5519" y="6463"/>
                    <a:pt x="5107" y="7326"/>
                    <a:pt x="4830" y="8317"/>
                  </a:cubicBezTo>
                  <a:cubicBezTo>
                    <a:pt x="4784" y="8460"/>
                    <a:pt x="4706" y="8558"/>
                    <a:pt x="4598" y="8614"/>
                  </a:cubicBezTo>
                  <a:cubicBezTo>
                    <a:pt x="4491" y="8664"/>
                    <a:pt x="4376" y="8672"/>
                    <a:pt x="4257" y="8639"/>
                  </a:cubicBezTo>
                  <a:lnTo>
                    <a:pt x="2549" y="7953"/>
                  </a:lnTo>
                  <a:cubicBezTo>
                    <a:pt x="2430" y="7902"/>
                    <a:pt x="2345" y="7810"/>
                    <a:pt x="2294" y="7681"/>
                  </a:cubicBezTo>
                  <a:cubicBezTo>
                    <a:pt x="2242" y="7552"/>
                    <a:pt x="2238" y="7415"/>
                    <a:pt x="2282" y="7270"/>
                  </a:cubicBezTo>
                  <a:cubicBezTo>
                    <a:pt x="2678" y="5878"/>
                    <a:pt x="3275" y="4654"/>
                    <a:pt x="4071" y="3604"/>
                  </a:cubicBezTo>
                  <a:cubicBezTo>
                    <a:pt x="4868" y="2554"/>
                    <a:pt x="5779" y="1727"/>
                    <a:pt x="6800" y="1125"/>
                  </a:cubicBezTo>
                  <a:cubicBezTo>
                    <a:pt x="7826" y="520"/>
                    <a:pt x="8927" y="156"/>
                    <a:pt x="10107" y="36"/>
                  </a:cubicBezTo>
                  <a:cubicBezTo>
                    <a:pt x="11290" y="-84"/>
                    <a:pt x="12471" y="95"/>
                    <a:pt x="13654" y="568"/>
                  </a:cubicBezTo>
                  <a:cubicBezTo>
                    <a:pt x="14647" y="988"/>
                    <a:pt x="15548" y="1587"/>
                    <a:pt x="16349" y="2363"/>
                  </a:cubicBezTo>
                  <a:cubicBezTo>
                    <a:pt x="17153" y="3144"/>
                    <a:pt x="17827" y="4071"/>
                    <a:pt x="18373" y="5152"/>
                  </a:cubicBezTo>
                  <a:lnTo>
                    <a:pt x="20675" y="3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24" name="图片占位符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87019" y="2157186"/>
            <a:ext cx="4134190" cy="2757714"/>
          </a:xfrm>
          <a:custGeom>
            <a:avLst/>
            <a:gdLst>
              <a:gd name="connsiteX0" fmla="*/ 0 w 2766616"/>
              <a:gd name="connsiteY0" fmla="*/ 0 h 2237893"/>
              <a:gd name="connsiteX1" fmla="*/ 2766616 w 2766616"/>
              <a:gd name="connsiteY1" fmla="*/ 0 h 2237893"/>
              <a:gd name="connsiteX2" fmla="*/ 2766616 w 2766616"/>
              <a:gd name="connsiteY2" fmla="*/ 2237893 h 2237893"/>
              <a:gd name="connsiteX3" fmla="*/ 0 w 2766616"/>
              <a:gd name="connsiteY3" fmla="*/ 2237893 h 2237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6616" h="2237893">
                <a:moveTo>
                  <a:pt x="0" y="0"/>
                </a:moveTo>
                <a:lnTo>
                  <a:pt x="2766616" y="0"/>
                </a:lnTo>
                <a:lnTo>
                  <a:pt x="2766616" y="2237893"/>
                </a:lnTo>
                <a:lnTo>
                  <a:pt x="0" y="2237893"/>
                </a:lnTo>
                <a:close/>
              </a:path>
            </a:pathLst>
          </a:custGeom>
        </p:spPr>
      </p:pic>
      <p:sp>
        <p:nvSpPr>
          <p:cNvPr id="26" name="Text Placeholder 8"/>
          <p:cNvSpPr txBox="1"/>
          <p:nvPr/>
        </p:nvSpPr>
        <p:spPr>
          <a:xfrm>
            <a:off x="8310807" y="993882"/>
            <a:ext cx="2009593" cy="336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</a:t>
            </a:r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语法结构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3" name="Text Placeholder 9"/>
          <p:cNvSpPr txBox="1"/>
          <p:nvPr/>
        </p:nvSpPr>
        <p:spPr>
          <a:xfrm>
            <a:off x="8310880" y="1330325"/>
            <a:ext cx="2779395" cy="7156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while(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){</a:t>
            </a:r>
            <a:b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	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循环结果和步长更新</a:t>
            </a:r>
            <a:b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4" name="Text Placeholder 8"/>
          <p:cNvSpPr txBox="1"/>
          <p:nvPr/>
        </p:nvSpPr>
        <p:spPr>
          <a:xfrm>
            <a:off x="8310880" y="3921125"/>
            <a:ext cx="287528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do...while</a:t>
            </a:r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语法结构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5" name="Text Placeholder 9"/>
          <p:cNvSpPr txBox="1"/>
          <p:nvPr/>
        </p:nvSpPr>
        <p:spPr>
          <a:xfrm>
            <a:off x="8310807" y="4257575"/>
            <a:ext cx="2519396" cy="564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do{</a:t>
            </a:r>
            <a:b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	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循环体</a:t>
            </a:r>
            <a:b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}while(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0" name="组合 1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3" name="Oval 13"/>
          <p:cNvSpPr/>
          <p:nvPr/>
        </p:nvSpPr>
        <p:spPr>
          <a:xfrm>
            <a:off x="7158990" y="5391150"/>
            <a:ext cx="795655" cy="7956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noAutofit/>
          </a:bodyPr>
          <a:p>
            <a:pPr algn="ctr"/>
            <a:endParaRPr lang="en-US" sz="215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Raleway Light"/>
              <a:sym typeface="思源黑体旧字形 ExtraLight" panose="020B0200000000000000" pitchFamily="34" charset="-128"/>
            </a:endParaRPr>
          </a:p>
        </p:txBody>
      </p:sp>
      <p:sp>
        <p:nvSpPr>
          <p:cNvPr id="7" name="太阳形 6"/>
          <p:cNvSpPr/>
          <p:nvPr/>
        </p:nvSpPr>
        <p:spPr>
          <a:xfrm>
            <a:off x="7291070" y="5550535"/>
            <a:ext cx="542925" cy="476885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303260" y="5229225"/>
            <a:ext cx="28479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SzPct val="50000"/>
              <a:buFont typeface="Wingdings" panose="05000000000000000000" charset="0"/>
              <a:buChar char="l"/>
            </a:pPr>
            <a:r>
              <a:rPr lang="en-US" altLang="zh-CN" b="1"/>
              <a:t>while</a:t>
            </a:r>
            <a:r>
              <a:rPr lang="zh-CN" altLang="en-US" b="1"/>
              <a:t>和</a:t>
            </a:r>
            <a:r>
              <a:rPr lang="en-US" altLang="zh-CN" b="1"/>
              <a:t>do...while</a:t>
            </a:r>
            <a:r>
              <a:rPr lang="zh-CN" altLang="en-US" b="1"/>
              <a:t>的区别</a:t>
            </a:r>
            <a:endParaRPr lang="zh-CN" altLang="en-US" b="1"/>
          </a:p>
        </p:txBody>
      </p:sp>
      <p:sp>
        <p:nvSpPr>
          <p:cNvPr id="10" name="Text Placeholder 9"/>
          <p:cNvSpPr txBox="1"/>
          <p:nvPr/>
        </p:nvSpPr>
        <p:spPr>
          <a:xfrm>
            <a:off x="8310880" y="5716905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：当条件满足时，才会执行，条件不满足时则不执行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0" indent="0">
              <a:buNone/>
            </a:pP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1" name="Text Placeholder 9"/>
          <p:cNvSpPr txBox="1"/>
          <p:nvPr/>
        </p:nvSpPr>
        <p:spPr>
          <a:xfrm>
            <a:off x="8310880" y="6212840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do...while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：无论条件是否满足都会先执行一次循环体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0" indent="0">
              <a:buNone/>
            </a:pP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48" name="Group 30"/>
          <p:cNvGrpSpPr/>
          <p:nvPr/>
        </p:nvGrpSpPr>
        <p:grpSpPr>
          <a:xfrm>
            <a:off x="7144735" y="2527255"/>
            <a:ext cx="795949" cy="795846"/>
            <a:chOff x="15280790" y="9205123"/>
            <a:chExt cx="1592106" cy="1591898"/>
          </a:xfrm>
        </p:grpSpPr>
        <p:sp>
          <p:nvSpPr>
            <p:cNvPr id="49" name="Oval 13"/>
            <p:cNvSpPr/>
            <p:nvPr/>
          </p:nvSpPr>
          <p:spPr>
            <a:xfrm>
              <a:off x="15280790" y="9205123"/>
              <a:ext cx="1592106" cy="15918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0" name="AutoShape 131"/>
            <p:cNvSpPr>
              <a:spLocks noChangeAspect="1"/>
            </p:cNvSpPr>
            <p:nvPr/>
          </p:nvSpPr>
          <p:spPr bwMode="auto">
            <a:xfrm>
              <a:off x="15768361" y="9625274"/>
              <a:ext cx="653595" cy="637338"/>
            </a:xfrm>
            <a:custGeom>
              <a:avLst/>
              <a:gdLst>
                <a:gd name="T0" fmla="*/ 10800 w 21600"/>
                <a:gd name="T1" fmla="+- 0 10800 114"/>
                <a:gd name="T2" fmla="*/ 10800 h 21373"/>
                <a:gd name="T3" fmla="*/ 10800 w 21600"/>
                <a:gd name="T4" fmla="+- 0 10800 114"/>
                <a:gd name="T5" fmla="*/ 10800 h 21373"/>
                <a:gd name="T6" fmla="*/ 10800 w 21600"/>
                <a:gd name="T7" fmla="+- 0 10800 114"/>
                <a:gd name="T8" fmla="*/ 10800 h 21373"/>
                <a:gd name="T9" fmla="*/ 10800 w 21600"/>
                <a:gd name="T10" fmla="+- 0 10800 114"/>
                <a:gd name="T11" fmla="*/ 10800 h 2137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73">
                  <a:moveTo>
                    <a:pt x="13251" y="718"/>
                  </a:moveTo>
                  <a:cubicBezTo>
                    <a:pt x="13802" y="111"/>
                    <a:pt x="14278" y="-114"/>
                    <a:pt x="14670" y="54"/>
                  </a:cubicBezTo>
                  <a:cubicBezTo>
                    <a:pt x="15062" y="219"/>
                    <a:pt x="15263" y="737"/>
                    <a:pt x="15263" y="1596"/>
                  </a:cubicBezTo>
                  <a:lnTo>
                    <a:pt x="15263" y="19775"/>
                  </a:lnTo>
                  <a:cubicBezTo>
                    <a:pt x="15263" y="20634"/>
                    <a:pt x="15065" y="21152"/>
                    <a:pt x="14681" y="21320"/>
                  </a:cubicBezTo>
                  <a:cubicBezTo>
                    <a:pt x="14292" y="21486"/>
                    <a:pt x="13816" y="21264"/>
                    <a:pt x="13251" y="20656"/>
                  </a:cubicBezTo>
                  <a:lnTo>
                    <a:pt x="7758" y="14803"/>
                  </a:lnTo>
                  <a:lnTo>
                    <a:pt x="660" y="14803"/>
                  </a:lnTo>
                  <a:cubicBezTo>
                    <a:pt x="480" y="14803"/>
                    <a:pt x="324" y="14736"/>
                    <a:pt x="194" y="14604"/>
                  </a:cubicBezTo>
                  <a:cubicBezTo>
                    <a:pt x="67" y="14473"/>
                    <a:pt x="0" y="14304"/>
                    <a:pt x="0" y="14098"/>
                  </a:cubicBezTo>
                  <a:lnTo>
                    <a:pt x="0" y="7277"/>
                  </a:lnTo>
                  <a:cubicBezTo>
                    <a:pt x="0" y="7082"/>
                    <a:pt x="67" y="6917"/>
                    <a:pt x="194" y="6778"/>
                  </a:cubicBezTo>
                  <a:cubicBezTo>
                    <a:pt x="324" y="6643"/>
                    <a:pt x="480" y="6571"/>
                    <a:pt x="660" y="6571"/>
                  </a:cubicBezTo>
                  <a:lnTo>
                    <a:pt x="7758" y="6571"/>
                  </a:lnTo>
                  <a:lnTo>
                    <a:pt x="13251" y="718"/>
                  </a:lnTo>
                  <a:close/>
                  <a:moveTo>
                    <a:pt x="18002" y="3322"/>
                  </a:moveTo>
                  <a:cubicBezTo>
                    <a:pt x="18331" y="3127"/>
                    <a:pt x="18666" y="3086"/>
                    <a:pt x="19023" y="3179"/>
                  </a:cubicBezTo>
                  <a:cubicBezTo>
                    <a:pt x="19379" y="3273"/>
                    <a:pt x="19654" y="3495"/>
                    <a:pt x="19838" y="3844"/>
                  </a:cubicBezTo>
                  <a:cubicBezTo>
                    <a:pt x="21017" y="6023"/>
                    <a:pt x="21599" y="8301"/>
                    <a:pt x="21599" y="10687"/>
                  </a:cubicBezTo>
                  <a:cubicBezTo>
                    <a:pt x="21599" y="13092"/>
                    <a:pt x="21017" y="15373"/>
                    <a:pt x="19838" y="17527"/>
                  </a:cubicBezTo>
                  <a:cubicBezTo>
                    <a:pt x="19584" y="18018"/>
                    <a:pt x="19189" y="18266"/>
                    <a:pt x="18659" y="18266"/>
                  </a:cubicBezTo>
                  <a:cubicBezTo>
                    <a:pt x="18437" y="18266"/>
                    <a:pt x="18214" y="18195"/>
                    <a:pt x="17999" y="18049"/>
                  </a:cubicBezTo>
                  <a:cubicBezTo>
                    <a:pt x="17671" y="17857"/>
                    <a:pt x="17459" y="17572"/>
                    <a:pt x="17353" y="17189"/>
                  </a:cubicBezTo>
                  <a:cubicBezTo>
                    <a:pt x="17254" y="16807"/>
                    <a:pt x="17289" y="16439"/>
                    <a:pt x="17473" y="16090"/>
                  </a:cubicBezTo>
                  <a:cubicBezTo>
                    <a:pt x="18419" y="14353"/>
                    <a:pt x="18892" y="12552"/>
                    <a:pt x="18892" y="10687"/>
                  </a:cubicBezTo>
                  <a:cubicBezTo>
                    <a:pt x="18892" y="8819"/>
                    <a:pt x="18415" y="7014"/>
                    <a:pt x="17473" y="5277"/>
                  </a:cubicBezTo>
                  <a:cubicBezTo>
                    <a:pt x="17289" y="4932"/>
                    <a:pt x="17254" y="4567"/>
                    <a:pt x="17353" y="4181"/>
                  </a:cubicBezTo>
                  <a:cubicBezTo>
                    <a:pt x="17459" y="3802"/>
                    <a:pt x="17674" y="3514"/>
                    <a:pt x="18002" y="332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1" name="Text Placeholder 8"/>
          <p:cNvSpPr txBox="1"/>
          <p:nvPr/>
        </p:nvSpPr>
        <p:spPr>
          <a:xfrm>
            <a:off x="8310880" y="2390140"/>
            <a:ext cx="271399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注意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2" name="Text Placeholder 9"/>
          <p:cNvSpPr txBox="1"/>
          <p:nvPr/>
        </p:nvSpPr>
        <p:spPr>
          <a:xfrm>
            <a:off x="8310880" y="2726690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为了避免死循环，一定要在循环体内改变条件中使用变量的值-改变计数器。</a:t>
            </a:r>
            <a:b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</a:br>
            <a: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否则一直死循环</a:t>
            </a:r>
            <a:endParaRPr lang="zh-CN" altLang="en-US" sz="1400" dirty="0">
              <a:solidFill>
                <a:schemeClr val="tx1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  <a:p>
            <a:endParaRPr lang="zh-CN" altLang="en-US" sz="1400" dirty="0">
              <a:solidFill>
                <a:schemeClr val="tx1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26" grpId="1"/>
      <p:bldP spid="33" grpId="1"/>
      <p:bldP spid="51" grpId="0"/>
      <p:bldP spid="52" grpId="0"/>
      <p:bldP spid="51" grpId="1"/>
      <p:bldP spid="52" grpId="1"/>
      <p:bldP spid="34" grpId="0"/>
      <p:bldP spid="35" grpId="0"/>
      <p:bldP spid="34" grpId="1"/>
      <p:bldP spid="35" grpId="1"/>
      <p:bldP spid="3" grpId="0" animBg="1"/>
      <p:bldP spid="7" grpId="0" animBg="1"/>
      <p:bldP spid="8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7"/>
          <p:cNvSpPr/>
          <p:nvPr/>
        </p:nvSpPr>
        <p:spPr bwMode="auto">
          <a:xfrm rot="20820000" flipH="1">
            <a:off x="4980940" y="1595120"/>
            <a:ext cx="2857500" cy="1305560"/>
          </a:xfrm>
          <a:custGeom>
            <a:avLst/>
            <a:gdLst>
              <a:gd name="T0" fmla="*/ 462 w 642"/>
              <a:gd name="T1" fmla="*/ 6 h 380"/>
              <a:gd name="T2" fmla="*/ 637 w 642"/>
              <a:gd name="T3" fmla="*/ 180 h 380"/>
              <a:gd name="T4" fmla="*/ 637 w 642"/>
              <a:gd name="T5" fmla="*/ 200 h 380"/>
              <a:gd name="T6" fmla="*/ 462 w 642"/>
              <a:gd name="T7" fmla="*/ 375 h 380"/>
              <a:gd name="T8" fmla="*/ 442 w 642"/>
              <a:gd name="T9" fmla="*/ 375 h 380"/>
              <a:gd name="T10" fmla="*/ 442 w 642"/>
              <a:gd name="T11" fmla="*/ 322 h 380"/>
              <a:gd name="T12" fmla="*/ 95 w 642"/>
              <a:gd name="T13" fmla="*/ 322 h 380"/>
              <a:gd name="T14" fmla="*/ 68 w 642"/>
              <a:gd name="T15" fmla="*/ 324 h 380"/>
              <a:gd name="T16" fmla="*/ 0 w 642"/>
              <a:gd name="T17" fmla="*/ 353 h 380"/>
              <a:gd name="T18" fmla="*/ 265 w 642"/>
              <a:gd name="T19" fmla="*/ 88 h 380"/>
              <a:gd name="T20" fmla="*/ 369 w 642"/>
              <a:gd name="T21" fmla="*/ 56 h 380"/>
              <a:gd name="T22" fmla="*/ 442 w 642"/>
              <a:gd name="T23" fmla="*/ 56 h 380"/>
              <a:gd name="T24" fmla="*/ 442 w 642"/>
              <a:gd name="T25" fmla="*/ 6 h 380"/>
              <a:gd name="T26" fmla="*/ 462 w 642"/>
              <a:gd name="T27" fmla="*/ 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42" h="380">
                <a:moveTo>
                  <a:pt x="462" y="6"/>
                </a:moveTo>
                <a:cubicBezTo>
                  <a:pt x="637" y="180"/>
                  <a:pt x="637" y="180"/>
                  <a:pt x="637" y="180"/>
                </a:cubicBezTo>
                <a:cubicBezTo>
                  <a:pt x="642" y="186"/>
                  <a:pt x="642" y="195"/>
                  <a:pt x="637" y="200"/>
                </a:cubicBezTo>
                <a:cubicBezTo>
                  <a:pt x="462" y="375"/>
                  <a:pt x="462" y="375"/>
                  <a:pt x="462" y="375"/>
                </a:cubicBezTo>
                <a:cubicBezTo>
                  <a:pt x="457" y="380"/>
                  <a:pt x="448" y="380"/>
                  <a:pt x="442" y="375"/>
                </a:cubicBezTo>
                <a:cubicBezTo>
                  <a:pt x="442" y="322"/>
                  <a:pt x="442" y="322"/>
                  <a:pt x="442" y="322"/>
                </a:cubicBezTo>
                <a:cubicBezTo>
                  <a:pt x="95" y="322"/>
                  <a:pt x="95" y="322"/>
                  <a:pt x="95" y="322"/>
                </a:cubicBezTo>
                <a:cubicBezTo>
                  <a:pt x="95" y="322"/>
                  <a:pt x="84" y="321"/>
                  <a:pt x="68" y="324"/>
                </a:cubicBezTo>
                <a:cubicBezTo>
                  <a:pt x="38" y="329"/>
                  <a:pt x="16" y="340"/>
                  <a:pt x="0" y="353"/>
                </a:cubicBezTo>
                <a:cubicBezTo>
                  <a:pt x="265" y="88"/>
                  <a:pt x="265" y="88"/>
                  <a:pt x="265" y="88"/>
                </a:cubicBezTo>
                <a:cubicBezTo>
                  <a:pt x="265" y="88"/>
                  <a:pt x="295" y="52"/>
                  <a:pt x="369" y="56"/>
                </a:cubicBezTo>
                <a:cubicBezTo>
                  <a:pt x="442" y="56"/>
                  <a:pt x="442" y="56"/>
                  <a:pt x="442" y="56"/>
                </a:cubicBezTo>
                <a:cubicBezTo>
                  <a:pt x="442" y="6"/>
                  <a:pt x="442" y="6"/>
                  <a:pt x="442" y="6"/>
                </a:cubicBezTo>
                <a:cubicBezTo>
                  <a:pt x="448" y="0"/>
                  <a:pt x="457" y="0"/>
                  <a:pt x="462" y="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vert="horz" wrap="square" lIns="91401" tIns="45701" rIns="91401" bIns="45701" numCol="1" anchor="t" anchorCtr="0" compatLnSpc="1"/>
          <a:lstStyle/>
          <a:p>
            <a:endParaRPr lang="zh-CN" altLang="en-US" sz="1705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0" name="Freeform 27"/>
          <p:cNvSpPr/>
          <p:nvPr/>
        </p:nvSpPr>
        <p:spPr bwMode="auto">
          <a:xfrm rot="9840000" flipH="1">
            <a:off x="4520565" y="4413250"/>
            <a:ext cx="2835910" cy="1328420"/>
          </a:xfrm>
          <a:custGeom>
            <a:avLst/>
            <a:gdLst>
              <a:gd name="T0" fmla="*/ 462 w 642"/>
              <a:gd name="T1" fmla="*/ 6 h 380"/>
              <a:gd name="T2" fmla="*/ 637 w 642"/>
              <a:gd name="T3" fmla="*/ 180 h 380"/>
              <a:gd name="T4" fmla="*/ 637 w 642"/>
              <a:gd name="T5" fmla="*/ 200 h 380"/>
              <a:gd name="T6" fmla="*/ 462 w 642"/>
              <a:gd name="T7" fmla="*/ 375 h 380"/>
              <a:gd name="T8" fmla="*/ 442 w 642"/>
              <a:gd name="T9" fmla="*/ 375 h 380"/>
              <a:gd name="T10" fmla="*/ 442 w 642"/>
              <a:gd name="T11" fmla="*/ 322 h 380"/>
              <a:gd name="T12" fmla="*/ 95 w 642"/>
              <a:gd name="T13" fmla="*/ 322 h 380"/>
              <a:gd name="T14" fmla="*/ 68 w 642"/>
              <a:gd name="T15" fmla="*/ 324 h 380"/>
              <a:gd name="T16" fmla="*/ 0 w 642"/>
              <a:gd name="T17" fmla="*/ 353 h 380"/>
              <a:gd name="T18" fmla="*/ 265 w 642"/>
              <a:gd name="T19" fmla="*/ 88 h 380"/>
              <a:gd name="T20" fmla="*/ 369 w 642"/>
              <a:gd name="T21" fmla="*/ 56 h 380"/>
              <a:gd name="T22" fmla="*/ 442 w 642"/>
              <a:gd name="T23" fmla="*/ 56 h 380"/>
              <a:gd name="T24" fmla="*/ 442 w 642"/>
              <a:gd name="T25" fmla="*/ 6 h 380"/>
              <a:gd name="T26" fmla="*/ 462 w 642"/>
              <a:gd name="T27" fmla="*/ 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42" h="380">
                <a:moveTo>
                  <a:pt x="462" y="6"/>
                </a:moveTo>
                <a:cubicBezTo>
                  <a:pt x="637" y="180"/>
                  <a:pt x="637" y="180"/>
                  <a:pt x="637" y="180"/>
                </a:cubicBezTo>
                <a:cubicBezTo>
                  <a:pt x="642" y="186"/>
                  <a:pt x="642" y="195"/>
                  <a:pt x="637" y="200"/>
                </a:cubicBezTo>
                <a:cubicBezTo>
                  <a:pt x="462" y="375"/>
                  <a:pt x="462" y="375"/>
                  <a:pt x="462" y="375"/>
                </a:cubicBezTo>
                <a:cubicBezTo>
                  <a:pt x="457" y="380"/>
                  <a:pt x="448" y="380"/>
                  <a:pt x="442" y="375"/>
                </a:cubicBezTo>
                <a:cubicBezTo>
                  <a:pt x="442" y="322"/>
                  <a:pt x="442" y="322"/>
                  <a:pt x="442" y="322"/>
                </a:cubicBezTo>
                <a:cubicBezTo>
                  <a:pt x="95" y="322"/>
                  <a:pt x="95" y="322"/>
                  <a:pt x="95" y="322"/>
                </a:cubicBezTo>
                <a:cubicBezTo>
                  <a:pt x="95" y="322"/>
                  <a:pt x="84" y="321"/>
                  <a:pt x="68" y="324"/>
                </a:cubicBezTo>
                <a:cubicBezTo>
                  <a:pt x="38" y="329"/>
                  <a:pt x="16" y="340"/>
                  <a:pt x="0" y="353"/>
                </a:cubicBezTo>
                <a:cubicBezTo>
                  <a:pt x="265" y="88"/>
                  <a:pt x="265" y="88"/>
                  <a:pt x="265" y="88"/>
                </a:cubicBezTo>
                <a:cubicBezTo>
                  <a:pt x="265" y="88"/>
                  <a:pt x="295" y="52"/>
                  <a:pt x="369" y="56"/>
                </a:cubicBezTo>
                <a:cubicBezTo>
                  <a:pt x="442" y="56"/>
                  <a:pt x="442" y="56"/>
                  <a:pt x="442" y="56"/>
                </a:cubicBezTo>
                <a:cubicBezTo>
                  <a:pt x="442" y="6"/>
                  <a:pt x="442" y="6"/>
                  <a:pt x="442" y="6"/>
                </a:cubicBezTo>
                <a:cubicBezTo>
                  <a:pt x="448" y="0"/>
                  <a:pt x="457" y="0"/>
                  <a:pt x="462" y="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vert="horz" wrap="square" lIns="91401" tIns="45701" rIns="91401" bIns="45701" numCol="1" anchor="t" anchorCtr="0" compatLnSpc="1"/>
          <a:lstStyle/>
          <a:p>
            <a:endParaRPr lang="zh-CN" altLang="en-US" sz="1705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1" name="文本框 60"/>
          <p:cNvSpPr txBox="1"/>
          <p:nvPr/>
        </p:nvSpPr>
        <p:spPr>
          <a:xfrm>
            <a:off x="5635682" y="2118138"/>
            <a:ext cx="4114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r>
              <a:rPr lang="en-US" altLang="zh-CN" sz="3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</a:t>
            </a:r>
            <a:endParaRPr lang="zh-CN" altLang="en-US" sz="3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2" name="文本框 61"/>
          <p:cNvSpPr txBox="1"/>
          <p:nvPr/>
        </p:nvSpPr>
        <p:spPr>
          <a:xfrm>
            <a:off x="6161048" y="4552434"/>
            <a:ext cx="4114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r>
              <a:rPr lang="en-US" altLang="zh-CN" sz="3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</a:t>
            </a:r>
            <a:endParaRPr lang="zh-CN" altLang="en-US" sz="3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Text Placeholder 8"/>
          <p:cNvSpPr txBox="1"/>
          <p:nvPr/>
        </p:nvSpPr>
        <p:spPr>
          <a:xfrm>
            <a:off x="1442085" y="2234565"/>
            <a:ext cx="2464435" cy="412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</a:t>
            </a:r>
            <a:r>
              <a:rPr lang="zh-CN" altLang="en-US" sz="2000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循环语法结构</a:t>
            </a:r>
            <a:endParaRPr lang="zh-CN" altLang="en-US" sz="2000" b="1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2" name="Text Placeholder 9"/>
          <p:cNvSpPr txBox="1"/>
          <p:nvPr/>
        </p:nvSpPr>
        <p:spPr>
          <a:xfrm>
            <a:off x="1008380" y="2717165"/>
            <a:ext cx="3552825" cy="694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for(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初始值</a:t>
            </a: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;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;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步长更新</a:t>
            </a:r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){</a:t>
            </a:r>
            <a:endParaRPr lang="en-US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457200" lvl="1" indent="0">
              <a:buNone/>
            </a:pP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循环体</a:t>
            </a:r>
            <a:endParaRPr lang="zh-CN" altLang="en-US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457200" lvl="1" indent="0">
              <a:buNone/>
            </a:pP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</a:t>
            </a: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7" name="Text Placeholder 8"/>
          <p:cNvSpPr txBox="1"/>
          <p:nvPr/>
        </p:nvSpPr>
        <p:spPr>
          <a:xfrm>
            <a:off x="8051800" y="4048125"/>
            <a:ext cx="263906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</a:t>
            </a:r>
            <a:r>
              <a: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循环的执行顺序</a:t>
            </a:r>
            <a:endParaRPr lang="zh-CN" altLang="en-US" sz="20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8" name="Text Placeholder 9"/>
          <p:cNvSpPr txBox="1"/>
          <p:nvPr/>
        </p:nvSpPr>
        <p:spPr>
          <a:xfrm>
            <a:off x="8051800" y="4578985"/>
            <a:ext cx="330009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初次执行：初始值，循环条件，循环体，步长更新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0" name="组合 1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4" name="Text Placeholder 9"/>
          <p:cNvSpPr txBox="1"/>
          <p:nvPr/>
        </p:nvSpPr>
        <p:spPr>
          <a:xfrm>
            <a:off x="8051800" y="5197475"/>
            <a:ext cx="3361690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之后执行：循环条件，循环体，步长更新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" name="Text Placeholder 9"/>
          <p:cNvSpPr txBox="1"/>
          <p:nvPr/>
        </p:nvSpPr>
        <p:spPr>
          <a:xfrm>
            <a:off x="8051800" y="5809615"/>
            <a:ext cx="348170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直到循环条件不满足时，终止循环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81" grpId="0" animBg="1"/>
      <p:bldP spid="78" grpId="1" animBg="1"/>
      <p:bldP spid="81" grpId="1" animBg="1"/>
      <p:bldP spid="21" grpId="0"/>
      <p:bldP spid="22" grpId="0"/>
      <p:bldP spid="21" grpId="1"/>
      <p:bldP spid="22" grpId="1"/>
      <p:bldP spid="80" grpId="0" animBg="1"/>
      <p:bldP spid="82" grpId="0" animBg="1"/>
      <p:bldP spid="80" grpId="1" animBg="1"/>
      <p:bldP spid="82" grpId="1" animBg="1"/>
      <p:bldP spid="27" grpId="0"/>
      <p:bldP spid="28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02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获取</a:t>
            </a:r>
            <a:r>
              <a:rPr lang="en-US" altLang="zh-CN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DOM</a:t>
            </a: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元素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ADD THE TITLE</a:t>
            </a:r>
            <a:endParaRPr lang="zh-CN" alt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" name="PA_Chart 115"/>
          <p:cNvGraphicFramePr/>
          <p:nvPr>
            <p:custDataLst>
              <p:tags r:id="rId5"/>
            </p:custDataLst>
          </p:nvPr>
        </p:nvGraphicFramePr>
        <p:xfrm>
          <a:off x="1402080" y="103568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7" name="PA_椭圆 116"/>
          <p:cNvSpPr/>
          <p:nvPr>
            <p:custDataLst>
              <p:tags r:id="rId6"/>
            </p:custDataLst>
          </p:nvPr>
        </p:nvSpPr>
        <p:spPr>
          <a:xfrm>
            <a:off x="2148205" y="141859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lstStyle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18" name="PA_文本框 117"/>
          <p:cNvSpPr txBox="1"/>
          <p:nvPr>
            <p:custDataLst>
              <p:tags r:id="rId7"/>
            </p:custDataLst>
          </p:nvPr>
        </p:nvSpPr>
        <p:spPr>
          <a:xfrm>
            <a:off x="1873250" y="1513205"/>
            <a:ext cx="66357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en-US" altLang="id-ID" sz="3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01</a:t>
            </a:r>
            <a:endParaRPr lang="en-US" altLang="id-ID" sz="3200" dirty="0">
              <a:solidFill>
                <a:schemeClr val="accent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19" name="PA_组合 118"/>
          <p:cNvGrpSpPr/>
          <p:nvPr>
            <p:custDataLst>
              <p:tags r:id="rId8"/>
            </p:custDataLst>
          </p:nvPr>
        </p:nvGrpSpPr>
        <p:grpSpPr>
          <a:xfrm>
            <a:off x="3239353" y="1513442"/>
            <a:ext cx="2326640" cy="641022"/>
            <a:chOff x="989878" y="4609707"/>
            <a:chExt cx="2327358" cy="641023"/>
          </a:xfrm>
        </p:grpSpPr>
        <p:sp>
          <p:nvSpPr>
            <p:cNvPr id="120" name="PA_文本框 119"/>
            <p:cNvSpPr txBox="1"/>
            <p:nvPr>
              <p:custDataLst>
                <p:tags r:id="rId9"/>
              </p:custDataLst>
            </p:nvPr>
          </p:nvSpPr>
          <p:spPr>
            <a:xfrm>
              <a:off x="989878" y="4609707"/>
              <a:ext cx="2327358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</a:t>
              </a:r>
              <a:r>
                <a:rPr lang="en-US" altLang="zh-CN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ID</a:t>
              </a:r>
              <a:r>
                <a:rPr lang="zh-CN" altLang="en-US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名获取：</a:t>
              </a:r>
              <a:endParaRPr lang="zh-CN" altLang="en-US" sz="24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21" name="PA_直接连接符 120"/>
            <p:cNvCxnSpPr/>
            <p:nvPr>
              <p:custDataLst>
                <p:tags r:id="rId10"/>
              </p:custDataLst>
            </p:nvPr>
          </p:nvCxnSpPr>
          <p:spPr>
            <a:xfrm>
              <a:off x="1196731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PA_组合 125"/>
          <p:cNvGrpSpPr/>
          <p:nvPr>
            <p:custDataLst>
              <p:tags r:id="rId11"/>
            </p:custDataLst>
          </p:nvPr>
        </p:nvGrpSpPr>
        <p:grpSpPr>
          <a:xfrm>
            <a:off x="3000960" y="2706607"/>
            <a:ext cx="2787650" cy="641022"/>
            <a:chOff x="2772607" y="1544557"/>
            <a:chExt cx="2788511" cy="641023"/>
          </a:xfrm>
        </p:grpSpPr>
        <p:sp>
          <p:nvSpPr>
            <p:cNvPr id="127" name="PA_文本框 126"/>
            <p:cNvSpPr txBox="1"/>
            <p:nvPr>
              <p:custDataLst>
                <p:tags r:id="rId12"/>
              </p:custDataLst>
            </p:nvPr>
          </p:nvSpPr>
          <p:spPr>
            <a:xfrm>
              <a:off x="2772607" y="1544557"/>
              <a:ext cx="2788511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</a:t>
              </a:r>
              <a:r>
                <a:rPr lang="en-US" altLang="id-ID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class</a:t>
              </a:r>
              <a:r>
                <a:rPr lang="zh-CN" altLang="en-US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类获取：</a:t>
              </a:r>
              <a:endParaRPr lang="zh-CN" altLang="en-US" sz="24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28" name="PA_直接连接符 127"/>
            <p:cNvCxnSpPr/>
            <p:nvPr>
              <p:custDataLst>
                <p:tags r:id="rId13"/>
              </p:custDataLst>
            </p:nvPr>
          </p:nvCxnSpPr>
          <p:spPr>
            <a:xfrm>
              <a:off x="3210035" y="218558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PA_组合 132"/>
          <p:cNvGrpSpPr/>
          <p:nvPr>
            <p:custDataLst>
              <p:tags r:id="rId14"/>
            </p:custDataLst>
          </p:nvPr>
        </p:nvGrpSpPr>
        <p:grpSpPr>
          <a:xfrm>
            <a:off x="3079174" y="4020422"/>
            <a:ext cx="2631440" cy="641022"/>
            <a:chOff x="6093519" y="4609707"/>
            <a:chExt cx="2632252" cy="641023"/>
          </a:xfrm>
        </p:grpSpPr>
        <p:sp>
          <p:nvSpPr>
            <p:cNvPr id="134" name="PA_文本框 133"/>
            <p:cNvSpPr txBox="1"/>
            <p:nvPr>
              <p:custDataLst>
                <p:tags r:id="rId15"/>
              </p:custDataLst>
            </p:nvPr>
          </p:nvSpPr>
          <p:spPr>
            <a:xfrm>
              <a:off x="6093519" y="4609707"/>
              <a:ext cx="2632252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id-ID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通过标签名获取：</a:t>
              </a:r>
              <a:endParaRPr lang="en-US" altLang="zh-CN" sz="24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35" name="PA_直接连接符 134"/>
            <p:cNvCxnSpPr/>
            <p:nvPr>
              <p:custDataLst>
                <p:tags r:id="rId16"/>
              </p:custDataLst>
            </p:nvPr>
          </p:nvCxnSpPr>
          <p:spPr>
            <a:xfrm>
              <a:off x="6452818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PA_组合 139"/>
          <p:cNvGrpSpPr/>
          <p:nvPr>
            <p:custDataLst>
              <p:tags r:id="rId17"/>
            </p:custDataLst>
          </p:nvPr>
        </p:nvGrpSpPr>
        <p:grpSpPr>
          <a:xfrm>
            <a:off x="3000802" y="5178027"/>
            <a:ext cx="2631440" cy="641022"/>
            <a:chOff x="8722327" y="4609707"/>
            <a:chExt cx="2632252" cy="641023"/>
          </a:xfrm>
        </p:grpSpPr>
        <p:sp>
          <p:nvSpPr>
            <p:cNvPr id="141" name="PA_文本框 140"/>
            <p:cNvSpPr txBox="1"/>
            <p:nvPr>
              <p:custDataLst>
                <p:tags r:id="rId18"/>
              </p:custDataLst>
            </p:nvPr>
          </p:nvSpPr>
          <p:spPr>
            <a:xfrm>
              <a:off x="8722327" y="4609707"/>
              <a:ext cx="2632252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id-ID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获取页面所有标签</a:t>
              </a:r>
              <a:endParaRPr lang="zh-CN" altLang="id-ID" sz="24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42" name="PA_直接连接符 141"/>
            <p:cNvCxnSpPr/>
            <p:nvPr>
              <p:custDataLst>
                <p:tags r:id="rId19"/>
              </p:custDataLst>
            </p:nvPr>
          </p:nvCxnSpPr>
          <p:spPr>
            <a:xfrm>
              <a:off x="9081627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5" name="组合 34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7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560185" y="1496695"/>
            <a:ext cx="3359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1"/>
                </a:solidFill>
              </a:rPr>
              <a:t>document.getElementByID</a:t>
            </a:r>
            <a:endParaRPr lang="en-US" altLang="zh-CN" sz="2000" b="1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60185" y="2767965"/>
            <a:ext cx="410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2"/>
                </a:solidFill>
              </a:rPr>
              <a:t>document.getElementsByClassName</a:t>
            </a:r>
            <a:endParaRPr lang="en-US" altLang="zh-CN" sz="2000" b="1">
              <a:solidFill>
                <a:schemeClr val="accent2"/>
              </a:solidFill>
            </a:endParaRPr>
          </a:p>
        </p:txBody>
      </p:sp>
      <p:graphicFrame>
        <p:nvGraphicFramePr>
          <p:cNvPr id="18" name="PA_Chart 115"/>
          <p:cNvGraphicFramePr/>
          <p:nvPr>
            <p:custDataLst>
              <p:tags r:id="rId20"/>
            </p:custDataLst>
          </p:nvPr>
        </p:nvGraphicFramePr>
        <p:xfrm>
          <a:off x="1402080" y="230060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PA_椭圆 116"/>
          <p:cNvSpPr/>
          <p:nvPr>
            <p:custDataLst>
              <p:tags r:id="rId21"/>
            </p:custDataLst>
          </p:nvPr>
        </p:nvSpPr>
        <p:spPr>
          <a:xfrm>
            <a:off x="2148205" y="268351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0" name="PA_文本框 117"/>
          <p:cNvSpPr txBox="1"/>
          <p:nvPr>
            <p:custDataLst>
              <p:tags r:id="rId22"/>
            </p:custDataLst>
          </p:nvPr>
        </p:nvSpPr>
        <p:spPr>
          <a:xfrm>
            <a:off x="1873885" y="2694305"/>
            <a:ext cx="78041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02</a:t>
            </a:r>
            <a:endParaRPr lang="en-US" altLang="id-ID" sz="3200" dirty="0">
              <a:solidFill>
                <a:schemeClr val="accent2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aphicFrame>
        <p:nvGraphicFramePr>
          <p:cNvPr id="24" name="PA_Chart 115"/>
          <p:cNvGraphicFramePr/>
          <p:nvPr>
            <p:custDataLst>
              <p:tags r:id="rId23"/>
            </p:custDataLst>
          </p:nvPr>
        </p:nvGraphicFramePr>
        <p:xfrm>
          <a:off x="1402080" y="3564890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PA_椭圆 116"/>
          <p:cNvSpPr/>
          <p:nvPr>
            <p:custDataLst>
              <p:tags r:id="rId24"/>
            </p:custDataLst>
          </p:nvPr>
        </p:nvSpPr>
        <p:spPr>
          <a:xfrm>
            <a:off x="2148205" y="3947795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6" name="PA_文本框 117"/>
          <p:cNvSpPr txBox="1"/>
          <p:nvPr>
            <p:custDataLst>
              <p:tags r:id="rId25"/>
            </p:custDataLst>
          </p:nvPr>
        </p:nvSpPr>
        <p:spPr>
          <a:xfrm>
            <a:off x="1873885" y="4020185"/>
            <a:ext cx="662940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03</a:t>
            </a:r>
            <a:endParaRPr lang="en-US" altLang="id-ID" sz="3200" dirty="0">
              <a:solidFill>
                <a:schemeClr val="accent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aphicFrame>
        <p:nvGraphicFramePr>
          <p:cNvPr id="27" name="PA_Chart 115"/>
          <p:cNvGraphicFramePr/>
          <p:nvPr>
            <p:custDataLst>
              <p:tags r:id="rId26"/>
            </p:custDataLst>
          </p:nvPr>
        </p:nvGraphicFramePr>
        <p:xfrm>
          <a:off x="1402080" y="486219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8" name="PA_椭圆 116"/>
          <p:cNvSpPr/>
          <p:nvPr>
            <p:custDataLst>
              <p:tags r:id="rId27"/>
            </p:custDataLst>
          </p:nvPr>
        </p:nvSpPr>
        <p:spPr>
          <a:xfrm>
            <a:off x="2148205" y="524510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9" name="PA_文本框 117"/>
          <p:cNvSpPr txBox="1"/>
          <p:nvPr>
            <p:custDataLst>
              <p:tags r:id="rId28"/>
            </p:custDataLst>
          </p:nvPr>
        </p:nvSpPr>
        <p:spPr>
          <a:xfrm>
            <a:off x="1873250" y="5339715"/>
            <a:ext cx="66357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04</a:t>
            </a:r>
            <a:endParaRPr lang="en-US" altLang="id-ID" sz="3200" dirty="0">
              <a:solidFill>
                <a:schemeClr val="accent2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560185" y="4081780"/>
            <a:ext cx="44634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1"/>
                </a:solidFill>
              </a:rPr>
              <a:t>document.getElements</a:t>
            </a:r>
            <a:r>
              <a:rPr lang="en-US" altLang="zh-CN" sz="2000" b="1">
                <a:solidFill>
                  <a:schemeClr val="accent1"/>
                </a:solidFill>
              </a:rPr>
              <a:t>ByTagName</a:t>
            </a:r>
            <a:endParaRPr lang="en-US" altLang="zh-CN" sz="2000" b="1">
              <a:solidFill>
                <a:schemeClr val="accent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560185" y="5208905"/>
            <a:ext cx="410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2"/>
                </a:solidFill>
              </a:rPr>
              <a:t>document.all</a:t>
            </a:r>
            <a:endParaRPr lang="en-US" altLang="zh-CN" sz="2000" b="1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8" grpId="0"/>
      <p:bldP spid="2" grpId="0"/>
      <p:bldP spid="117" grpId="1" animBg="1"/>
      <p:bldP spid="118" grpId="1"/>
      <p:bldP spid="2" grpId="1"/>
      <p:bldP spid="3" grpId="0"/>
      <p:bldP spid="19" grpId="0" animBg="1"/>
      <p:bldP spid="20" grpId="0"/>
      <p:bldP spid="3" grpId="1"/>
      <p:bldP spid="19" grpId="1" animBg="1"/>
      <p:bldP spid="20" grpId="1"/>
      <p:bldP spid="25" grpId="0" animBg="1"/>
      <p:bldP spid="26" grpId="0"/>
      <p:bldP spid="30" grpId="0"/>
      <p:bldP spid="25" grpId="1" animBg="1"/>
      <p:bldP spid="26" grpId="1"/>
      <p:bldP spid="30" grpId="1"/>
      <p:bldP spid="28" grpId="0" animBg="1"/>
      <p:bldP spid="29" grpId="0"/>
      <p:bldP spid="31" grpId="0"/>
      <p:bldP spid="28" grpId="1" animBg="1"/>
      <p:bldP spid="29" grpId="1"/>
      <p:bldP spid="3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5331473" y="2713219"/>
            <a:ext cx="1963431" cy="1692613"/>
            <a:chOff x="5232617" y="3054484"/>
            <a:chExt cx="1963431" cy="1692613"/>
          </a:xfrm>
        </p:grpSpPr>
        <p:sp>
          <p:nvSpPr>
            <p:cNvPr id="33" name="六边形 32"/>
            <p:cNvSpPr/>
            <p:nvPr/>
          </p:nvSpPr>
          <p:spPr>
            <a:xfrm>
              <a:off x="5232617" y="3054484"/>
              <a:ext cx="1963431" cy="1692613"/>
            </a:xfrm>
            <a:prstGeom prst="hexagon">
              <a:avLst>
                <a:gd name="adj" fmla="val 29790"/>
                <a:gd name="vf" fmla="val 115470"/>
              </a:avLst>
            </a:prstGeom>
            <a:noFill/>
            <a:ln w="15875">
              <a:solidFill>
                <a:srgbClr val="2A3D5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550809" y="3483292"/>
              <a:ext cx="1402080" cy="8299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获取元素中</a:t>
              </a:r>
              <a:r>
                <a:rPr lang="zh-CN" altLang="en-US" sz="2400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的内容</a:t>
              </a:r>
              <a:endParaRPr lang="zh-CN" altLang="en-US" sz="2400" dirty="0">
                <a:solidFill>
                  <a:srgbClr val="2A3D5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127760" y="1254125"/>
            <a:ext cx="5039360" cy="2433320"/>
            <a:chOff x="1776" y="1975"/>
            <a:chExt cx="7936" cy="3832"/>
          </a:xfrm>
        </p:grpSpPr>
        <p:sp>
          <p:nvSpPr>
            <p:cNvPr id="12" name="任意多边形 11"/>
            <p:cNvSpPr/>
            <p:nvPr/>
          </p:nvSpPr>
          <p:spPr>
            <a:xfrm>
              <a:off x="1776" y="2756"/>
              <a:ext cx="6786" cy="0"/>
            </a:xfrm>
            <a:custGeom>
              <a:avLst/>
              <a:gdLst>
                <a:gd name="connsiteX0" fmla="*/ 4309354 w 4309354"/>
                <a:gd name="connsiteY0" fmla="*/ 0 h 0"/>
                <a:gd name="connsiteX1" fmla="*/ 0 w 4309354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09354">
                  <a:moveTo>
                    <a:pt x="4309354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774" y="1975"/>
              <a:ext cx="2938" cy="3833"/>
              <a:chOff x="4202578" y="1595336"/>
              <a:chExt cx="1865316" cy="2434119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4715750" y="1595336"/>
                <a:ext cx="1352144" cy="2140085"/>
              </a:xfrm>
              <a:custGeom>
                <a:avLst/>
                <a:gdLst>
                  <a:gd name="connsiteX0" fmla="*/ 389106 w 1352144"/>
                  <a:gd name="connsiteY0" fmla="*/ 2140085 h 2140085"/>
                  <a:gd name="connsiteX1" fmla="*/ 0 w 1352144"/>
                  <a:gd name="connsiteY1" fmla="*/ 1459149 h 2140085"/>
                  <a:gd name="connsiteX2" fmla="*/ 622570 w 1352144"/>
                  <a:gd name="connsiteY2" fmla="*/ 379379 h 2140085"/>
                  <a:gd name="connsiteX3" fmla="*/ 486383 w 1352144"/>
                  <a:gd name="connsiteY3" fmla="*/ 321013 h 2140085"/>
                  <a:gd name="connsiteX4" fmla="*/ 1245140 w 1352144"/>
                  <a:gd name="connsiteY4" fmla="*/ 0 h 2140085"/>
                  <a:gd name="connsiteX5" fmla="*/ 1352144 w 1352144"/>
                  <a:gd name="connsiteY5" fmla="*/ 817123 h 2140085"/>
                  <a:gd name="connsiteX6" fmla="*/ 1215957 w 1352144"/>
                  <a:gd name="connsiteY6" fmla="*/ 739302 h 2140085"/>
                  <a:gd name="connsiteX7" fmla="*/ 389106 w 1352144"/>
                  <a:gd name="connsiteY7" fmla="*/ 2140085 h 2140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144" h="2140085">
                    <a:moveTo>
                      <a:pt x="389106" y="2140085"/>
                    </a:moveTo>
                    <a:lnTo>
                      <a:pt x="0" y="1459149"/>
                    </a:lnTo>
                    <a:lnTo>
                      <a:pt x="622570" y="379379"/>
                    </a:lnTo>
                    <a:lnTo>
                      <a:pt x="486383" y="321013"/>
                    </a:lnTo>
                    <a:lnTo>
                      <a:pt x="1245140" y="0"/>
                    </a:lnTo>
                    <a:lnTo>
                      <a:pt x="1352144" y="817123"/>
                    </a:lnTo>
                    <a:lnTo>
                      <a:pt x="1215957" y="739302"/>
                    </a:lnTo>
                    <a:lnTo>
                      <a:pt x="389106" y="21400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 rot="19800000">
                <a:off x="4202578" y="3216442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3594971" flipV="1">
                <a:off x="4141897" y="3180995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21" name="Freeform 26"/>
              <p:cNvSpPr>
                <a:spLocks noEditPoints="1"/>
              </p:cNvSpPr>
              <p:nvPr/>
            </p:nvSpPr>
            <p:spPr bwMode="auto">
              <a:xfrm>
                <a:off x="5232800" y="2481568"/>
                <a:ext cx="282403" cy="296702"/>
              </a:xfrm>
              <a:custGeom>
                <a:avLst/>
                <a:gdLst>
                  <a:gd name="T0" fmla="*/ 139 w 577"/>
                  <a:gd name="T1" fmla="*/ 87 h 609"/>
                  <a:gd name="T2" fmla="*/ 27 w 577"/>
                  <a:gd name="T3" fmla="*/ 87 h 609"/>
                  <a:gd name="T4" fmla="*/ 27 w 577"/>
                  <a:gd name="T5" fmla="*/ 48 h 609"/>
                  <a:gd name="T6" fmla="*/ 139 w 577"/>
                  <a:gd name="T7" fmla="*/ 48 h 609"/>
                  <a:gd name="T8" fmla="*/ 139 w 577"/>
                  <a:gd name="T9" fmla="*/ 87 h 609"/>
                  <a:gd name="T10" fmla="*/ 139 w 577"/>
                  <a:gd name="T11" fmla="*/ 179 h 609"/>
                  <a:gd name="T12" fmla="*/ 27 w 577"/>
                  <a:gd name="T13" fmla="*/ 179 h 609"/>
                  <a:gd name="T14" fmla="*/ 27 w 577"/>
                  <a:gd name="T15" fmla="*/ 140 h 609"/>
                  <a:gd name="T16" fmla="*/ 139 w 577"/>
                  <a:gd name="T17" fmla="*/ 140 h 609"/>
                  <a:gd name="T18" fmla="*/ 139 w 577"/>
                  <a:gd name="T19" fmla="*/ 179 h 609"/>
                  <a:gd name="T20" fmla="*/ 139 w 577"/>
                  <a:gd name="T21" fmla="*/ 271 h 609"/>
                  <a:gd name="T22" fmla="*/ 27 w 577"/>
                  <a:gd name="T23" fmla="*/ 271 h 609"/>
                  <a:gd name="T24" fmla="*/ 27 w 577"/>
                  <a:gd name="T25" fmla="*/ 232 h 609"/>
                  <a:gd name="T26" fmla="*/ 139 w 577"/>
                  <a:gd name="T27" fmla="*/ 232 h 609"/>
                  <a:gd name="T28" fmla="*/ 139 w 577"/>
                  <a:gd name="T29" fmla="*/ 271 h 609"/>
                  <a:gd name="T30" fmla="*/ 0 w 577"/>
                  <a:gd name="T31" fmla="*/ 609 h 609"/>
                  <a:gd name="T32" fmla="*/ 166 w 577"/>
                  <a:gd name="T33" fmla="*/ 609 h 609"/>
                  <a:gd name="T34" fmla="*/ 166 w 577"/>
                  <a:gd name="T35" fmla="*/ 0 h 609"/>
                  <a:gd name="T36" fmla="*/ 0 w 577"/>
                  <a:gd name="T37" fmla="*/ 0 h 609"/>
                  <a:gd name="T38" fmla="*/ 0 w 577"/>
                  <a:gd name="T39" fmla="*/ 609 h 609"/>
                  <a:gd name="T40" fmla="*/ 344 w 577"/>
                  <a:gd name="T41" fmla="*/ 87 h 609"/>
                  <a:gd name="T42" fmla="*/ 232 w 577"/>
                  <a:gd name="T43" fmla="*/ 87 h 609"/>
                  <a:gd name="T44" fmla="*/ 232 w 577"/>
                  <a:gd name="T45" fmla="*/ 48 h 609"/>
                  <a:gd name="T46" fmla="*/ 344 w 577"/>
                  <a:gd name="T47" fmla="*/ 48 h 609"/>
                  <a:gd name="T48" fmla="*/ 344 w 577"/>
                  <a:gd name="T49" fmla="*/ 87 h 609"/>
                  <a:gd name="T50" fmla="*/ 344 w 577"/>
                  <a:gd name="T51" fmla="*/ 179 h 609"/>
                  <a:gd name="T52" fmla="*/ 232 w 577"/>
                  <a:gd name="T53" fmla="*/ 179 h 609"/>
                  <a:gd name="T54" fmla="*/ 232 w 577"/>
                  <a:gd name="T55" fmla="*/ 140 h 609"/>
                  <a:gd name="T56" fmla="*/ 344 w 577"/>
                  <a:gd name="T57" fmla="*/ 140 h 609"/>
                  <a:gd name="T58" fmla="*/ 344 w 577"/>
                  <a:gd name="T59" fmla="*/ 179 h 609"/>
                  <a:gd name="T60" fmla="*/ 344 w 577"/>
                  <a:gd name="T61" fmla="*/ 271 h 609"/>
                  <a:gd name="T62" fmla="*/ 232 w 577"/>
                  <a:gd name="T63" fmla="*/ 271 h 609"/>
                  <a:gd name="T64" fmla="*/ 232 w 577"/>
                  <a:gd name="T65" fmla="*/ 232 h 609"/>
                  <a:gd name="T66" fmla="*/ 344 w 577"/>
                  <a:gd name="T67" fmla="*/ 232 h 609"/>
                  <a:gd name="T68" fmla="*/ 344 w 577"/>
                  <a:gd name="T69" fmla="*/ 271 h 609"/>
                  <a:gd name="T70" fmla="*/ 205 w 577"/>
                  <a:gd name="T71" fmla="*/ 609 h 609"/>
                  <a:gd name="T72" fmla="*/ 371 w 577"/>
                  <a:gd name="T73" fmla="*/ 609 h 609"/>
                  <a:gd name="T74" fmla="*/ 371 w 577"/>
                  <a:gd name="T75" fmla="*/ 0 h 609"/>
                  <a:gd name="T76" fmla="*/ 205 w 577"/>
                  <a:gd name="T77" fmla="*/ 0 h 609"/>
                  <a:gd name="T78" fmla="*/ 205 w 577"/>
                  <a:gd name="T79" fmla="*/ 609 h 609"/>
                  <a:gd name="T80" fmla="*/ 549 w 577"/>
                  <a:gd name="T81" fmla="*/ 87 h 609"/>
                  <a:gd name="T82" fmla="*/ 437 w 577"/>
                  <a:gd name="T83" fmla="*/ 87 h 609"/>
                  <a:gd name="T84" fmla="*/ 437 w 577"/>
                  <a:gd name="T85" fmla="*/ 48 h 609"/>
                  <a:gd name="T86" fmla="*/ 549 w 577"/>
                  <a:gd name="T87" fmla="*/ 48 h 609"/>
                  <a:gd name="T88" fmla="*/ 549 w 577"/>
                  <a:gd name="T89" fmla="*/ 87 h 609"/>
                  <a:gd name="T90" fmla="*/ 549 w 577"/>
                  <a:gd name="T91" fmla="*/ 179 h 609"/>
                  <a:gd name="T92" fmla="*/ 437 w 577"/>
                  <a:gd name="T93" fmla="*/ 179 h 609"/>
                  <a:gd name="T94" fmla="*/ 437 w 577"/>
                  <a:gd name="T95" fmla="*/ 140 h 609"/>
                  <a:gd name="T96" fmla="*/ 549 w 577"/>
                  <a:gd name="T97" fmla="*/ 140 h 609"/>
                  <a:gd name="T98" fmla="*/ 549 w 577"/>
                  <a:gd name="T99" fmla="*/ 179 h 609"/>
                  <a:gd name="T100" fmla="*/ 549 w 577"/>
                  <a:gd name="T101" fmla="*/ 271 h 609"/>
                  <a:gd name="T102" fmla="*/ 437 w 577"/>
                  <a:gd name="T103" fmla="*/ 271 h 609"/>
                  <a:gd name="T104" fmla="*/ 437 w 577"/>
                  <a:gd name="T105" fmla="*/ 232 h 609"/>
                  <a:gd name="T106" fmla="*/ 549 w 577"/>
                  <a:gd name="T107" fmla="*/ 232 h 609"/>
                  <a:gd name="T108" fmla="*/ 549 w 577"/>
                  <a:gd name="T109" fmla="*/ 271 h 609"/>
                  <a:gd name="T110" fmla="*/ 410 w 577"/>
                  <a:gd name="T111" fmla="*/ 609 h 609"/>
                  <a:gd name="T112" fmla="*/ 577 w 577"/>
                  <a:gd name="T113" fmla="*/ 609 h 609"/>
                  <a:gd name="T114" fmla="*/ 577 w 577"/>
                  <a:gd name="T115" fmla="*/ 0 h 609"/>
                  <a:gd name="T116" fmla="*/ 410 w 577"/>
                  <a:gd name="T117" fmla="*/ 0 h 609"/>
                  <a:gd name="T118" fmla="*/ 410 w 577"/>
                  <a:gd name="T11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77" h="609">
                    <a:moveTo>
                      <a:pt x="139" y="87"/>
                    </a:moveTo>
                    <a:lnTo>
                      <a:pt x="27" y="87"/>
                    </a:lnTo>
                    <a:lnTo>
                      <a:pt x="27" y="48"/>
                    </a:lnTo>
                    <a:lnTo>
                      <a:pt x="139" y="48"/>
                    </a:lnTo>
                    <a:lnTo>
                      <a:pt x="139" y="87"/>
                    </a:lnTo>
                    <a:close/>
                    <a:moveTo>
                      <a:pt x="139" y="179"/>
                    </a:moveTo>
                    <a:lnTo>
                      <a:pt x="27" y="179"/>
                    </a:lnTo>
                    <a:lnTo>
                      <a:pt x="27" y="140"/>
                    </a:lnTo>
                    <a:lnTo>
                      <a:pt x="139" y="140"/>
                    </a:lnTo>
                    <a:lnTo>
                      <a:pt x="139" y="179"/>
                    </a:lnTo>
                    <a:close/>
                    <a:moveTo>
                      <a:pt x="139" y="271"/>
                    </a:moveTo>
                    <a:lnTo>
                      <a:pt x="27" y="271"/>
                    </a:lnTo>
                    <a:lnTo>
                      <a:pt x="27" y="232"/>
                    </a:lnTo>
                    <a:lnTo>
                      <a:pt x="139" y="232"/>
                    </a:lnTo>
                    <a:lnTo>
                      <a:pt x="139" y="271"/>
                    </a:lnTo>
                    <a:close/>
                    <a:moveTo>
                      <a:pt x="0" y="609"/>
                    </a:moveTo>
                    <a:lnTo>
                      <a:pt x="166" y="609"/>
                    </a:lnTo>
                    <a:lnTo>
                      <a:pt x="166" y="0"/>
                    </a:lnTo>
                    <a:lnTo>
                      <a:pt x="0" y="0"/>
                    </a:lnTo>
                    <a:lnTo>
                      <a:pt x="0" y="609"/>
                    </a:lnTo>
                    <a:close/>
                    <a:moveTo>
                      <a:pt x="344" y="87"/>
                    </a:moveTo>
                    <a:lnTo>
                      <a:pt x="232" y="87"/>
                    </a:lnTo>
                    <a:lnTo>
                      <a:pt x="232" y="48"/>
                    </a:lnTo>
                    <a:lnTo>
                      <a:pt x="344" y="48"/>
                    </a:lnTo>
                    <a:lnTo>
                      <a:pt x="344" y="87"/>
                    </a:lnTo>
                    <a:close/>
                    <a:moveTo>
                      <a:pt x="344" y="179"/>
                    </a:moveTo>
                    <a:lnTo>
                      <a:pt x="232" y="179"/>
                    </a:lnTo>
                    <a:lnTo>
                      <a:pt x="232" y="140"/>
                    </a:lnTo>
                    <a:lnTo>
                      <a:pt x="344" y="140"/>
                    </a:lnTo>
                    <a:lnTo>
                      <a:pt x="344" y="179"/>
                    </a:lnTo>
                    <a:close/>
                    <a:moveTo>
                      <a:pt x="344" y="271"/>
                    </a:moveTo>
                    <a:lnTo>
                      <a:pt x="232" y="271"/>
                    </a:lnTo>
                    <a:lnTo>
                      <a:pt x="232" y="232"/>
                    </a:lnTo>
                    <a:lnTo>
                      <a:pt x="344" y="232"/>
                    </a:lnTo>
                    <a:lnTo>
                      <a:pt x="344" y="271"/>
                    </a:lnTo>
                    <a:close/>
                    <a:moveTo>
                      <a:pt x="205" y="609"/>
                    </a:moveTo>
                    <a:lnTo>
                      <a:pt x="371" y="609"/>
                    </a:lnTo>
                    <a:lnTo>
                      <a:pt x="371" y="0"/>
                    </a:lnTo>
                    <a:lnTo>
                      <a:pt x="205" y="0"/>
                    </a:lnTo>
                    <a:lnTo>
                      <a:pt x="205" y="609"/>
                    </a:lnTo>
                    <a:close/>
                    <a:moveTo>
                      <a:pt x="549" y="87"/>
                    </a:moveTo>
                    <a:lnTo>
                      <a:pt x="437" y="87"/>
                    </a:lnTo>
                    <a:lnTo>
                      <a:pt x="437" y="48"/>
                    </a:lnTo>
                    <a:lnTo>
                      <a:pt x="549" y="48"/>
                    </a:lnTo>
                    <a:lnTo>
                      <a:pt x="549" y="87"/>
                    </a:lnTo>
                    <a:close/>
                    <a:moveTo>
                      <a:pt x="549" y="179"/>
                    </a:moveTo>
                    <a:lnTo>
                      <a:pt x="437" y="179"/>
                    </a:lnTo>
                    <a:lnTo>
                      <a:pt x="437" y="140"/>
                    </a:lnTo>
                    <a:lnTo>
                      <a:pt x="549" y="140"/>
                    </a:lnTo>
                    <a:lnTo>
                      <a:pt x="549" y="179"/>
                    </a:lnTo>
                    <a:close/>
                    <a:moveTo>
                      <a:pt x="549" y="271"/>
                    </a:moveTo>
                    <a:lnTo>
                      <a:pt x="437" y="271"/>
                    </a:lnTo>
                    <a:lnTo>
                      <a:pt x="437" y="232"/>
                    </a:lnTo>
                    <a:lnTo>
                      <a:pt x="549" y="232"/>
                    </a:lnTo>
                    <a:lnTo>
                      <a:pt x="549" y="271"/>
                    </a:lnTo>
                    <a:close/>
                    <a:moveTo>
                      <a:pt x="410" y="609"/>
                    </a:moveTo>
                    <a:lnTo>
                      <a:pt x="577" y="609"/>
                    </a:lnTo>
                    <a:lnTo>
                      <a:pt x="577" y="0"/>
                    </a:lnTo>
                    <a:lnTo>
                      <a:pt x="410" y="0"/>
                    </a:lnTo>
                    <a:lnTo>
                      <a:pt x="410" y="60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2272" y="3155"/>
              <a:ext cx="4807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.innerHTML</a:t>
              </a:r>
              <a:endParaRPr lang="en-US" altLang="zh-CN" sz="28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获取对应元素的所有内容</a:t>
              </a:r>
              <a:endParaRPr lang="zh-CN" altLang="en-US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205642" y="4271795"/>
            <a:ext cx="5979669" cy="1683870"/>
            <a:chOff x="1899" y="6727"/>
            <a:chExt cx="9417" cy="2652"/>
          </a:xfrm>
        </p:grpSpPr>
        <p:sp>
          <p:nvSpPr>
            <p:cNvPr id="15" name="任意多边形 14"/>
            <p:cNvSpPr/>
            <p:nvPr/>
          </p:nvSpPr>
          <p:spPr>
            <a:xfrm>
              <a:off x="1899" y="7195"/>
              <a:ext cx="5883" cy="0"/>
            </a:xfrm>
            <a:custGeom>
              <a:avLst/>
              <a:gdLst>
                <a:gd name="connsiteX0" fmla="*/ 3735421 w 3735421"/>
                <a:gd name="connsiteY0" fmla="*/ 0 h 0"/>
                <a:gd name="connsiteX1" fmla="*/ 0 w 373542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35421">
                  <a:moveTo>
                    <a:pt x="3735421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854" y="6727"/>
              <a:ext cx="4461" cy="2443"/>
              <a:chOff x="4253686" y="4586166"/>
              <a:chExt cx="2832770" cy="1551008"/>
            </a:xfrm>
          </p:grpSpPr>
          <p:sp>
            <p:nvSpPr>
              <p:cNvPr id="28" name="任意多边形 27"/>
              <p:cNvSpPr/>
              <p:nvPr/>
            </p:nvSpPr>
            <p:spPr>
              <a:xfrm>
                <a:off x="4253686" y="4737368"/>
                <a:ext cx="2276272" cy="1011677"/>
              </a:xfrm>
              <a:custGeom>
                <a:avLst/>
                <a:gdLst>
                  <a:gd name="connsiteX0" fmla="*/ 2276272 w 2276272"/>
                  <a:gd name="connsiteY0" fmla="*/ 175098 h 1011677"/>
                  <a:gd name="connsiteX1" fmla="*/ 642025 w 2276272"/>
                  <a:gd name="connsiteY1" fmla="*/ 175098 h 1011677"/>
                  <a:gd name="connsiteX2" fmla="*/ 642025 w 2276272"/>
                  <a:gd name="connsiteY2" fmla="*/ 0 h 1011677"/>
                  <a:gd name="connsiteX3" fmla="*/ 0 w 2276272"/>
                  <a:gd name="connsiteY3" fmla="*/ 505838 h 1011677"/>
                  <a:gd name="connsiteX4" fmla="*/ 651753 w 2276272"/>
                  <a:gd name="connsiteY4" fmla="*/ 1011677 h 1011677"/>
                  <a:gd name="connsiteX5" fmla="*/ 651753 w 2276272"/>
                  <a:gd name="connsiteY5" fmla="*/ 865762 h 1011677"/>
                  <a:gd name="connsiteX6" fmla="*/ 1916349 w 2276272"/>
                  <a:gd name="connsiteY6" fmla="*/ 865762 h 1011677"/>
                  <a:gd name="connsiteX7" fmla="*/ 2276272 w 2276272"/>
                  <a:gd name="connsiteY7" fmla="*/ 175098 h 1011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6272" h="1011677">
                    <a:moveTo>
                      <a:pt x="2276272" y="175098"/>
                    </a:moveTo>
                    <a:lnTo>
                      <a:pt x="642025" y="175098"/>
                    </a:lnTo>
                    <a:lnTo>
                      <a:pt x="642025" y="0"/>
                    </a:lnTo>
                    <a:lnTo>
                      <a:pt x="0" y="505838"/>
                    </a:lnTo>
                    <a:lnTo>
                      <a:pt x="651753" y="1011677"/>
                    </a:lnTo>
                    <a:lnTo>
                      <a:pt x="651753" y="865762"/>
                    </a:lnTo>
                    <a:lnTo>
                      <a:pt x="1916349" y="865762"/>
                    </a:lnTo>
                    <a:lnTo>
                      <a:pt x="2276272" y="175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 rot="1561817">
                <a:off x="6195940" y="5110919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30" name="图片 29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17925017" flipV="1">
                <a:off x="5443082" y="5288714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31" name="Freeform 33"/>
              <p:cNvSpPr>
                <a:spLocks noEditPoints="1"/>
              </p:cNvSpPr>
              <p:nvPr/>
            </p:nvSpPr>
            <p:spPr bwMode="auto">
              <a:xfrm>
                <a:off x="5484038" y="5118938"/>
                <a:ext cx="297574" cy="279472"/>
              </a:xfrm>
              <a:custGeom>
                <a:avLst/>
                <a:gdLst>
                  <a:gd name="T0" fmla="*/ 21 w 643"/>
                  <a:gd name="T1" fmla="*/ 477 h 603"/>
                  <a:gd name="T2" fmla="*/ 459 w 643"/>
                  <a:gd name="T3" fmla="*/ 359 h 603"/>
                  <a:gd name="T4" fmla="*/ 420 w 643"/>
                  <a:gd name="T5" fmla="*/ 494 h 603"/>
                  <a:gd name="T6" fmla="*/ 407 w 643"/>
                  <a:gd name="T7" fmla="*/ 377 h 603"/>
                  <a:gd name="T8" fmla="*/ 408 w 643"/>
                  <a:gd name="T9" fmla="*/ 272 h 603"/>
                  <a:gd name="T10" fmla="*/ 397 w 643"/>
                  <a:gd name="T11" fmla="*/ 276 h 603"/>
                  <a:gd name="T12" fmla="*/ 405 w 643"/>
                  <a:gd name="T13" fmla="*/ 292 h 603"/>
                  <a:gd name="T14" fmla="*/ 415 w 643"/>
                  <a:gd name="T15" fmla="*/ 288 h 603"/>
                  <a:gd name="T16" fmla="*/ 356 w 643"/>
                  <a:gd name="T17" fmla="*/ 302 h 603"/>
                  <a:gd name="T18" fmla="*/ 360 w 643"/>
                  <a:gd name="T19" fmla="*/ 322 h 603"/>
                  <a:gd name="T20" fmla="*/ 368 w 643"/>
                  <a:gd name="T21" fmla="*/ 315 h 603"/>
                  <a:gd name="T22" fmla="*/ 324 w 643"/>
                  <a:gd name="T23" fmla="*/ 341 h 603"/>
                  <a:gd name="T24" fmla="*/ 319 w 643"/>
                  <a:gd name="T25" fmla="*/ 351 h 603"/>
                  <a:gd name="T26" fmla="*/ 335 w 643"/>
                  <a:gd name="T27" fmla="*/ 359 h 603"/>
                  <a:gd name="T28" fmla="*/ 340 w 643"/>
                  <a:gd name="T29" fmla="*/ 349 h 603"/>
                  <a:gd name="T30" fmla="*/ 305 w 643"/>
                  <a:gd name="T31" fmla="*/ 399 h 603"/>
                  <a:gd name="T32" fmla="*/ 322 w 643"/>
                  <a:gd name="T33" fmla="*/ 411 h 603"/>
                  <a:gd name="T34" fmla="*/ 323 w 643"/>
                  <a:gd name="T35" fmla="*/ 400 h 603"/>
                  <a:gd name="T36" fmla="*/ 308 w 643"/>
                  <a:gd name="T37" fmla="*/ 450 h 603"/>
                  <a:gd name="T38" fmla="*/ 311 w 643"/>
                  <a:gd name="T39" fmla="*/ 461 h 603"/>
                  <a:gd name="T40" fmla="*/ 327 w 643"/>
                  <a:gd name="T41" fmla="*/ 455 h 603"/>
                  <a:gd name="T42" fmla="*/ 324 w 643"/>
                  <a:gd name="T43" fmla="*/ 444 h 603"/>
                  <a:gd name="T44" fmla="*/ 332 w 643"/>
                  <a:gd name="T45" fmla="*/ 505 h 603"/>
                  <a:gd name="T46" fmla="*/ 353 w 643"/>
                  <a:gd name="T47" fmla="*/ 503 h 603"/>
                  <a:gd name="T48" fmla="*/ 346 w 643"/>
                  <a:gd name="T49" fmla="*/ 495 h 603"/>
                  <a:gd name="T50" fmla="*/ 367 w 643"/>
                  <a:gd name="T51" fmla="*/ 541 h 603"/>
                  <a:gd name="T52" fmla="*/ 377 w 643"/>
                  <a:gd name="T53" fmla="*/ 547 h 603"/>
                  <a:gd name="T54" fmla="*/ 386 w 643"/>
                  <a:gd name="T55" fmla="*/ 532 h 603"/>
                  <a:gd name="T56" fmla="*/ 377 w 643"/>
                  <a:gd name="T57" fmla="*/ 526 h 603"/>
                  <a:gd name="T58" fmla="*/ 423 w 643"/>
                  <a:gd name="T59" fmla="*/ 566 h 603"/>
                  <a:gd name="T60" fmla="*/ 434 w 643"/>
                  <a:gd name="T61" fmla="*/ 568 h 603"/>
                  <a:gd name="T62" fmla="*/ 427 w 643"/>
                  <a:gd name="T63" fmla="*/ 549 h 603"/>
                  <a:gd name="T64" fmla="*/ 472 w 643"/>
                  <a:gd name="T65" fmla="*/ 569 h 603"/>
                  <a:gd name="T66" fmla="*/ 484 w 643"/>
                  <a:gd name="T67" fmla="*/ 568 h 603"/>
                  <a:gd name="T68" fmla="*/ 483 w 643"/>
                  <a:gd name="T69" fmla="*/ 550 h 603"/>
                  <a:gd name="T70" fmla="*/ 472 w 643"/>
                  <a:gd name="T71" fmla="*/ 552 h 603"/>
                  <a:gd name="T72" fmla="*/ 530 w 643"/>
                  <a:gd name="T73" fmla="*/ 551 h 603"/>
                  <a:gd name="T74" fmla="*/ 540 w 643"/>
                  <a:gd name="T75" fmla="*/ 545 h 603"/>
                  <a:gd name="T76" fmla="*/ 524 w 643"/>
                  <a:gd name="T77" fmla="*/ 535 h 603"/>
                  <a:gd name="T78" fmla="*/ 570 w 643"/>
                  <a:gd name="T79" fmla="*/ 521 h 603"/>
                  <a:gd name="T80" fmla="*/ 577 w 643"/>
                  <a:gd name="T81" fmla="*/ 512 h 603"/>
                  <a:gd name="T82" fmla="*/ 565 w 643"/>
                  <a:gd name="T83" fmla="*/ 499 h 603"/>
                  <a:gd name="T84" fmla="*/ 559 w 643"/>
                  <a:gd name="T85" fmla="*/ 507 h 603"/>
                  <a:gd name="T86" fmla="*/ 601 w 643"/>
                  <a:gd name="T87" fmla="*/ 469 h 603"/>
                  <a:gd name="T88" fmla="*/ 605 w 643"/>
                  <a:gd name="T89" fmla="*/ 457 h 603"/>
                  <a:gd name="T90" fmla="*/ 586 w 643"/>
                  <a:gd name="T91" fmla="*/ 459 h 603"/>
                  <a:gd name="T92" fmla="*/ 610 w 643"/>
                  <a:gd name="T93" fmla="*/ 419 h 603"/>
                  <a:gd name="T94" fmla="*/ 610 w 643"/>
                  <a:gd name="T95" fmla="*/ 408 h 603"/>
                  <a:gd name="T96" fmla="*/ 592 w 643"/>
                  <a:gd name="T97" fmla="*/ 406 h 603"/>
                  <a:gd name="T98" fmla="*/ 593 w 643"/>
                  <a:gd name="T99" fmla="*/ 417 h 603"/>
                  <a:gd name="T100" fmla="*/ 599 w 643"/>
                  <a:gd name="T101" fmla="*/ 358 h 603"/>
                  <a:gd name="T102" fmla="*/ 594 w 643"/>
                  <a:gd name="T103" fmla="*/ 347 h 603"/>
                  <a:gd name="T104" fmla="*/ 581 w 643"/>
                  <a:gd name="T105" fmla="*/ 363 h 603"/>
                  <a:gd name="T106" fmla="*/ 573 w 643"/>
                  <a:gd name="T107" fmla="*/ 316 h 603"/>
                  <a:gd name="T108" fmla="*/ 565 w 643"/>
                  <a:gd name="T109" fmla="*/ 308 h 603"/>
                  <a:gd name="T110" fmla="*/ 550 w 643"/>
                  <a:gd name="T111" fmla="*/ 318 h 603"/>
                  <a:gd name="T112" fmla="*/ 557 w 643"/>
                  <a:gd name="T113" fmla="*/ 326 h 603"/>
                  <a:gd name="T114" fmla="*/ 524 w 643"/>
                  <a:gd name="T115" fmla="*/ 279 h 603"/>
                  <a:gd name="T116" fmla="*/ 513 w 643"/>
                  <a:gd name="T117" fmla="*/ 274 h 603"/>
                  <a:gd name="T118" fmla="*/ 513 w 643"/>
                  <a:gd name="T119" fmla="*/ 293 h 603"/>
                  <a:gd name="T120" fmla="*/ 457 w 643"/>
                  <a:gd name="T121" fmla="*/ 231 h 603"/>
                  <a:gd name="T122" fmla="*/ 358 w 643"/>
                  <a:gd name="T123" fmla="*/ 9 h 603"/>
                  <a:gd name="T124" fmla="*/ 30 w 643"/>
                  <a:gd name="T125" fmla="*/ 15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43" h="603">
                    <a:moveTo>
                      <a:pt x="51" y="448"/>
                    </a:moveTo>
                    <a:cubicBezTo>
                      <a:pt x="83" y="445"/>
                      <a:pt x="115" y="443"/>
                      <a:pt x="147" y="442"/>
                    </a:cubicBezTo>
                    <a:cubicBezTo>
                      <a:pt x="127" y="440"/>
                      <a:pt x="108" y="439"/>
                      <a:pt x="88" y="436"/>
                    </a:cubicBezTo>
                    <a:cubicBezTo>
                      <a:pt x="72" y="435"/>
                      <a:pt x="59" y="423"/>
                      <a:pt x="59" y="407"/>
                    </a:cubicBezTo>
                    <a:cubicBezTo>
                      <a:pt x="59" y="383"/>
                      <a:pt x="59" y="359"/>
                      <a:pt x="59" y="335"/>
                    </a:cubicBezTo>
                    <a:cubicBezTo>
                      <a:pt x="59" y="318"/>
                      <a:pt x="72" y="306"/>
                      <a:pt x="88" y="305"/>
                    </a:cubicBezTo>
                    <a:cubicBezTo>
                      <a:pt x="148" y="299"/>
                      <a:pt x="207" y="297"/>
                      <a:pt x="267" y="298"/>
                    </a:cubicBezTo>
                    <a:cubicBezTo>
                      <a:pt x="245" y="333"/>
                      <a:pt x="233" y="373"/>
                      <a:pt x="233" y="417"/>
                    </a:cubicBezTo>
                    <a:cubicBezTo>
                      <a:pt x="233" y="479"/>
                      <a:pt x="258" y="535"/>
                      <a:pt x="299" y="575"/>
                    </a:cubicBezTo>
                    <a:cubicBezTo>
                      <a:pt x="301" y="578"/>
                      <a:pt x="304" y="581"/>
                      <a:pt x="306" y="583"/>
                    </a:cubicBezTo>
                    <a:cubicBezTo>
                      <a:pt x="221" y="590"/>
                      <a:pt x="136" y="588"/>
                      <a:pt x="51" y="579"/>
                    </a:cubicBezTo>
                    <a:cubicBezTo>
                      <a:pt x="35" y="578"/>
                      <a:pt x="21" y="566"/>
                      <a:pt x="21" y="549"/>
                    </a:cubicBezTo>
                    <a:cubicBezTo>
                      <a:pt x="21" y="526"/>
                      <a:pt x="21" y="501"/>
                      <a:pt x="21" y="477"/>
                    </a:cubicBezTo>
                    <a:cubicBezTo>
                      <a:pt x="21" y="461"/>
                      <a:pt x="35" y="449"/>
                      <a:pt x="51" y="448"/>
                    </a:cubicBezTo>
                    <a:close/>
                    <a:moveTo>
                      <a:pt x="442" y="265"/>
                    </a:moveTo>
                    <a:lnTo>
                      <a:pt x="442" y="265"/>
                    </a:lnTo>
                    <a:cubicBezTo>
                      <a:pt x="454" y="263"/>
                      <a:pt x="467" y="262"/>
                      <a:pt x="479" y="265"/>
                    </a:cubicBezTo>
                    <a:cubicBezTo>
                      <a:pt x="478" y="271"/>
                      <a:pt x="478" y="278"/>
                      <a:pt x="477" y="284"/>
                    </a:cubicBezTo>
                    <a:cubicBezTo>
                      <a:pt x="466" y="283"/>
                      <a:pt x="455" y="283"/>
                      <a:pt x="444" y="284"/>
                    </a:cubicBezTo>
                    <a:cubicBezTo>
                      <a:pt x="443" y="278"/>
                      <a:pt x="443" y="271"/>
                      <a:pt x="442" y="265"/>
                    </a:cubicBezTo>
                    <a:close/>
                    <a:moveTo>
                      <a:pt x="510" y="384"/>
                    </a:moveTo>
                    <a:lnTo>
                      <a:pt x="510" y="384"/>
                    </a:lnTo>
                    <a:lnTo>
                      <a:pt x="467" y="384"/>
                    </a:lnTo>
                    <a:lnTo>
                      <a:pt x="467" y="377"/>
                    </a:lnTo>
                    <a:cubicBezTo>
                      <a:pt x="467" y="369"/>
                      <a:pt x="466" y="364"/>
                      <a:pt x="465" y="362"/>
                    </a:cubicBezTo>
                    <a:cubicBezTo>
                      <a:pt x="464" y="360"/>
                      <a:pt x="462" y="359"/>
                      <a:pt x="459" y="359"/>
                    </a:cubicBezTo>
                    <a:cubicBezTo>
                      <a:pt x="456" y="359"/>
                      <a:pt x="454" y="359"/>
                      <a:pt x="453" y="362"/>
                    </a:cubicBezTo>
                    <a:cubicBezTo>
                      <a:pt x="452" y="364"/>
                      <a:pt x="451" y="367"/>
                      <a:pt x="451" y="371"/>
                    </a:cubicBezTo>
                    <a:cubicBezTo>
                      <a:pt x="451" y="377"/>
                      <a:pt x="452" y="382"/>
                      <a:pt x="455" y="385"/>
                    </a:cubicBezTo>
                    <a:cubicBezTo>
                      <a:pt x="458" y="388"/>
                      <a:pt x="466" y="393"/>
                      <a:pt x="478" y="401"/>
                    </a:cubicBezTo>
                    <a:cubicBezTo>
                      <a:pt x="489" y="407"/>
                      <a:pt x="497" y="413"/>
                      <a:pt x="501" y="416"/>
                    </a:cubicBezTo>
                    <a:cubicBezTo>
                      <a:pt x="505" y="420"/>
                      <a:pt x="508" y="425"/>
                      <a:pt x="511" y="431"/>
                    </a:cubicBezTo>
                    <a:cubicBezTo>
                      <a:pt x="514" y="437"/>
                      <a:pt x="515" y="445"/>
                      <a:pt x="515" y="455"/>
                    </a:cubicBezTo>
                    <a:cubicBezTo>
                      <a:pt x="515" y="471"/>
                      <a:pt x="512" y="483"/>
                      <a:pt x="504" y="491"/>
                    </a:cubicBezTo>
                    <a:cubicBezTo>
                      <a:pt x="497" y="500"/>
                      <a:pt x="485" y="506"/>
                      <a:pt x="471" y="508"/>
                    </a:cubicBezTo>
                    <a:lnTo>
                      <a:pt x="471" y="524"/>
                    </a:lnTo>
                    <a:lnTo>
                      <a:pt x="451" y="524"/>
                    </a:lnTo>
                    <a:lnTo>
                      <a:pt x="451" y="507"/>
                    </a:lnTo>
                    <a:cubicBezTo>
                      <a:pt x="439" y="506"/>
                      <a:pt x="429" y="502"/>
                      <a:pt x="420" y="494"/>
                    </a:cubicBezTo>
                    <a:cubicBezTo>
                      <a:pt x="412" y="486"/>
                      <a:pt x="407" y="473"/>
                      <a:pt x="407" y="453"/>
                    </a:cubicBezTo>
                    <a:lnTo>
                      <a:pt x="407" y="445"/>
                    </a:lnTo>
                    <a:lnTo>
                      <a:pt x="451" y="445"/>
                    </a:lnTo>
                    <a:lnTo>
                      <a:pt x="451" y="456"/>
                    </a:lnTo>
                    <a:cubicBezTo>
                      <a:pt x="451" y="467"/>
                      <a:pt x="451" y="474"/>
                      <a:pt x="452" y="477"/>
                    </a:cubicBezTo>
                    <a:cubicBezTo>
                      <a:pt x="453" y="480"/>
                      <a:pt x="455" y="481"/>
                      <a:pt x="458" y="481"/>
                    </a:cubicBezTo>
                    <a:cubicBezTo>
                      <a:pt x="461" y="481"/>
                      <a:pt x="464" y="480"/>
                      <a:pt x="465" y="478"/>
                    </a:cubicBezTo>
                    <a:cubicBezTo>
                      <a:pt x="466" y="476"/>
                      <a:pt x="467" y="473"/>
                      <a:pt x="467" y="470"/>
                    </a:cubicBezTo>
                    <a:cubicBezTo>
                      <a:pt x="467" y="460"/>
                      <a:pt x="466" y="453"/>
                      <a:pt x="465" y="449"/>
                    </a:cubicBezTo>
                    <a:cubicBezTo>
                      <a:pt x="464" y="445"/>
                      <a:pt x="459" y="440"/>
                      <a:pt x="451" y="435"/>
                    </a:cubicBezTo>
                    <a:cubicBezTo>
                      <a:pt x="438" y="427"/>
                      <a:pt x="429" y="421"/>
                      <a:pt x="424" y="417"/>
                    </a:cubicBezTo>
                    <a:cubicBezTo>
                      <a:pt x="420" y="413"/>
                      <a:pt x="415" y="408"/>
                      <a:pt x="412" y="401"/>
                    </a:cubicBezTo>
                    <a:cubicBezTo>
                      <a:pt x="408" y="393"/>
                      <a:pt x="407" y="385"/>
                      <a:pt x="407" y="377"/>
                    </a:cubicBezTo>
                    <a:cubicBezTo>
                      <a:pt x="407" y="364"/>
                      <a:pt x="410" y="354"/>
                      <a:pt x="418" y="346"/>
                    </a:cubicBezTo>
                    <a:cubicBezTo>
                      <a:pt x="425" y="339"/>
                      <a:pt x="436" y="334"/>
                      <a:pt x="451" y="333"/>
                    </a:cubicBezTo>
                    <a:lnTo>
                      <a:pt x="451" y="319"/>
                    </a:lnTo>
                    <a:lnTo>
                      <a:pt x="471" y="319"/>
                    </a:lnTo>
                    <a:lnTo>
                      <a:pt x="471" y="333"/>
                    </a:lnTo>
                    <a:cubicBezTo>
                      <a:pt x="484" y="334"/>
                      <a:pt x="494" y="339"/>
                      <a:pt x="501" y="346"/>
                    </a:cubicBezTo>
                    <a:cubicBezTo>
                      <a:pt x="507" y="353"/>
                      <a:pt x="511" y="363"/>
                      <a:pt x="511" y="376"/>
                    </a:cubicBezTo>
                    <a:cubicBezTo>
                      <a:pt x="511" y="378"/>
                      <a:pt x="510" y="381"/>
                      <a:pt x="510" y="384"/>
                    </a:cubicBezTo>
                    <a:close/>
                    <a:moveTo>
                      <a:pt x="411" y="271"/>
                    </a:moveTo>
                    <a:lnTo>
                      <a:pt x="411" y="271"/>
                    </a:lnTo>
                    <a:lnTo>
                      <a:pt x="410" y="271"/>
                    </a:lnTo>
                    <a:lnTo>
                      <a:pt x="409" y="271"/>
                    </a:lnTo>
                    <a:lnTo>
                      <a:pt x="408" y="272"/>
                    </a:lnTo>
                    <a:lnTo>
                      <a:pt x="407" y="272"/>
                    </a:lnTo>
                    <a:lnTo>
                      <a:pt x="406" y="272"/>
                    </a:lnTo>
                    <a:lnTo>
                      <a:pt x="405" y="273"/>
                    </a:lnTo>
                    <a:lnTo>
                      <a:pt x="405" y="273"/>
                    </a:lnTo>
                    <a:lnTo>
                      <a:pt x="404" y="273"/>
                    </a:lnTo>
                    <a:lnTo>
                      <a:pt x="403" y="274"/>
                    </a:lnTo>
                    <a:lnTo>
                      <a:pt x="402" y="274"/>
                    </a:lnTo>
                    <a:lnTo>
                      <a:pt x="401" y="274"/>
                    </a:lnTo>
                    <a:lnTo>
                      <a:pt x="400" y="275"/>
                    </a:lnTo>
                    <a:lnTo>
                      <a:pt x="399" y="275"/>
                    </a:lnTo>
                    <a:lnTo>
                      <a:pt x="398" y="275"/>
                    </a:lnTo>
                    <a:lnTo>
                      <a:pt x="398" y="276"/>
                    </a:lnTo>
                    <a:lnTo>
                      <a:pt x="397" y="276"/>
                    </a:lnTo>
                    <a:lnTo>
                      <a:pt x="396" y="277"/>
                    </a:lnTo>
                    <a:lnTo>
                      <a:pt x="395" y="277"/>
                    </a:lnTo>
                    <a:lnTo>
                      <a:pt x="394" y="277"/>
                    </a:lnTo>
                    <a:lnTo>
                      <a:pt x="393" y="278"/>
                    </a:lnTo>
                    <a:lnTo>
                      <a:pt x="393" y="278"/>
                    </a:lnTo>
                    <a:lnTo>
                      <a:pt x="401" y="294"/>
                    </a:lnTo>
                    <a:lnTo>
                      <a:pt x="401" y="294"/>
                    </a:lnTo>
                    <a:lnTo>
                      <a:pt x="401" y="293"/>
                    </a:lnTo>
                    <a:lnTo>
                      <a:pt x="402" y="293"/>
                    </a:lnTo>
                    <a:lnTo>
                      <a:pt x="403" y="293"/>
                    </a:lnTo>
                    <a:lnTo>
                      <a:pt x="404" y="292"/>
                    </a:lnTo>
                    <a:lnTo>
                      <a:pt x="404" y="292"/>
                    </a:lnTo>
                    <a:lnTo>
                      <a:pt x="405" y="292"/>
                    </a:lnTo>
                    <a:lnTo>
                      <a:pt x="406" y="291"/>
                    </a:lnTo>
                    <a:lnTo>
                      <a:pt x="407" y="291"/>
                    </a:lnTo>
                    <a:lnTo>
                      <a:pt x="407" y="291"/>
                    </a:lnTo>
                    <a:lnTo>
                      <a:pt x="408" y="290"/>
                    </a:lnTo>
                    <a:lnTo>
                      <a:pt x="409" y="290"/>
                    </a:lnTo>
                    <a:lnTo>
                      <a:pt x="410" y="290"/>
                    </a:lnTo>
                    <a:lnTo>
                      <a:pt x="411" y="290"/>
                    </a:lnTo>
                    <a:lnTo>
                      <a:pt x="411" y="289"/>
                    </a:lnTo>
                    <a:lnTo>
                      <a:pt x="412" y="289"/>
                    </a:lnTo>
                    <a:lnTo>
                      <a:pt x="413" y="289"/>
                    </a:lnTo>
                    <a:lnTo>
                      <a:pt x="414" y="288"/>
                    </a:lnTo>
                    <a:lnTo>
                      <a:pt x="414" y="288"/>
                    </a:lnTo>
                    <a:lnTo>
                      <a:pt x="415" y="288"/>
                    </a:lnTo>
                    <a:lnTo>
                      <a:pt x="416" y="288"/>
                    </a:lnTo>
                    <a:lnTo>
                      <a:pt x="411" y="271"/>
                    </a:lnTo>
                    <a:close/>
                    <a:moveTo>
                      <a:pt x="361" y="297"/>
                    </a:moveTo>
                    <a:lnTo>
                      <a:pt x="361" y="297"/>
                    </a:lnTo>
                    <a:lnTo>
                      <a:pt x="361" y="297"/>
                    </a:lnTo>
                    <a:lnTo>
                      <a:pt x="360" y="298"/>
                    </a:lnTo>
                    <a:lnTo>
                      <a:pt x="360" y="299"/>
                    </a:lnTo>
                    <a:lnTo>
                      <a:pt x="359" y="299"/>
                    </a:lnTo>
                    <a:lnTo>
                      <a:pt x="358" y="300"/>
                    </a:lnTo>
                    <a:lnTo>
                      <a:pt x="358" y="300"/>
                    </a:lnTo>
                    <a:lnTo>
                      <a:pt x="357" y="301"/>
                    </a:lnTo>
                    <a:lnTo>
                      <a:pt x="356" y="302"/>
                    </a:lnTo>
                    <a:lnTo>
                      <a:pt x="356" y="302"/>
                    </a:lnTo>
                    <a:lnTo>
                      <a:pt x="355" y="303"/>
                    </a:lnTo>
                    <a:lnTo>
                      <a:pt x="354" y="304"/>
                    </a:lnTo>
                    <a:lnTo>
                      <a:pt x="354" y="304"/>
                    </a:lnTo>
                    <a:lnTo>
                      <a:pt x="353" y="305"/>
                    </a:lnTo>
                    <a:lnTo>
                      <a:pt x="352" y="305"/>
                    </a:lnTo>
                    <a:lnTo>
                      <a:pt x="352" y="306"/>
                    </a:lnTo>
                    <a:lnTo>
                      <a:pt x="351" y="307"/>
                    </a:lnTo>
                    <a:lnTo>
                      <a:pt x="350" y="307"/>
                    </a:lnTo>
                    <a:lnTo>
                      <a:pt x="350" y="308"/>
                    </a:lnTo>
                    <a:lnTo>
                      <a:pt x="349" y="309"/>
                    </a:lnTo>
                    <a:lnTo>
                      <a:pt x="348" y="309"/>
                    </a:lnTo>
                    <a:lnTo>
                      <a:pt x="348" y="310"/>
                    </a:lnTo>
                    <a:lnTo>
                      <a:pt x="360" y="322"/>
                    </a:lnTo>
                    <a:lnTo>
                      <a:pt x="361" y="322"/>
                    </a:lnTo>
                    <a:lnTo>
                      <a:pt x="361" y="321"/>
                    </a:lnTo>
                    <a:lnTo>
                      <a:pt x="362" y="320"/>
                    </a:lnTo>
                    <a:lnTo>
                      <a:pt x="363" y="320"/>
                    </a:lnTo>
                    <a:lnTo>
                      <a:pt x="363" y="319"/>
                    </a:lnTo>
                    <a:lnTo>
                      <a:pt x="364" y="319"/>
                    </a:lnTo>
                    <a:lnTo>
                      <a:pt x="364" y="318"/>
                    </a:lnTo>
                    <a:lnTo>
                      <a:pt x="365" y="318"/>
                    </a:lnTo>
                    <a:lnTo>
                      <a:pt x="365" y="317"/>
                    </a:lnTo>
                    <a:lnTo>
                      <a:pt x="366" y="317"/>
                    </a:lnTo>
                    <a:lnTo>
                      <a:pt x="367" y="316"/>
                    </a:lnTo>
                    <a:lnTo>
                      <a:pt x="367" y="315"/>
                    </a:lnTo>
                    <a:lnTo>
                      <a:pt x="368" y="315"/>
                    </a:lnTo>
                    <a:lnTo>
                      <a:pt x="368" y="314"/>
                    </a:lnTo>
                    <a:lnTo>
                      <a:pt x="369" y="314"/>
                    </a:lnTo>
                    <a:lnTo>
                      <a:pt x="370" y="313"/>
                    </a:lnTo>
                    <a:lnTo>
                      <a:pt x="370" y="313"/>
                    </a:lnTo>
                    <a:lnTo>
                      <a:pt x="371" y="312"/>
                    </a:lnTo>
                    <a:lnTo>
                      <a:pt x="372" y="312"/>
                    </a:lnTo>
                    <a:lnTo>
                      <a:pt x="372" y="311"/>
                    </a:lnTo>
                    <a:lnTo>
                      <a:pt x="373" y="311"/>
                    </a:lnTo>
                    <a:lnTo>
                      <a:pt x="361" y="297"/>
                    </a:lnTo>
                    <a:close/>
                    <a:moveTo>
                      <a:pt x="325" y="339"/>
                    </a:moveTo>
                    <a:lnTo>
                      <a:pt x="325" y="339"/>
                    </a:lnTo>
                    <a:lnTo>
                      <a:pt x="325" y="340"/>
                    </a:lnTo>
                    <a:lnTo>
                      <a:pt x="324" y="341"/>
                    </a:lnTo>
                    <a:lnTo>
                      <a:pt x="324" y="341"/>
                    </a:lnTo>
                    <a:lnTo>
                      <a:pt x="323" y="342"/>
                    </a:lnTo>
                    <a:lnTo>
                      <a:pt x="323" y="343"/>
                    </a:lnTo>
                    <a:lnTo>
                      <a:pt x="323" y="344"/>
                    </a:lnTo>
                    <a:lnTo>
                      <a:pt x="322" y="345"/>
                    </a:lnTo>
                    <a:lnTo>
                      <a:pt x="322" y="345"/>
                    </a:lnTo>
                    <a:lnTo>
                      <a:pt x="321" y="346"/>
                    </a:lnTo>
                    <a:lnTo>
                      <a:pt x="321" y="347"/>
                    </a:lnTo>
                    <a:lnTo>
                      <a:pt x="320" y="348"/>
                    </a:lnTo>
                    <a:lnTo>
                      <a:pt x="320" y="349"/>
                    </a:lnTo>
                    <a:lnTo>
                      <a:pt x="320" y="350"/>
                    </a:lnTo>
                    <a:lnTo>
                      <a:pt x="319" y="350"/>
                    </a:lnTo>
                    <a:lnTo>
                      <a:pt x="319" y="351"/>
                    </a:lnTo>
                    <a:lnTo>
                      <a:pt x="318" y="352"/>
                    </a:lnTo>
                    <a:lnTo>
                      <a:pt x="318" y="353"/>
                    </a:lnTo>
                    <a:lnTo>
                      <a:pt x="318" y="354"/>
                    </a:lnTo>
                    <a:lnTo>
                      <a:pt x="317" y="355"/>
                    </a:lnTo>
                    <a:lnTo>
                      <a:pt x="317" y="356"/>
                    </a:lnTo>
                    <a:lnTo>
                      <a:pt x="317" y="356"/>
                    </a:lnTo>
                    <a:lnTo>
                      <a:pt x="333" y="363"/>
                    </a:lnTo>
                    <a:lnTo>
                      <a:pt x="333" y="363"/>
                    </a:lnTo>
                    <a:lnTo>
                      <a:pt x="333" y="362"/>
                    </a:lnTo>
                    <a:lnTo>
                      <a:pt x="334" y="361"/>
                    </a:lnTo>
                    <a:lnTo>
                      <a:pt x="334" y="360"/>
                    </a:lnTo>
                    <a:lnTo>
                      <a:pt x="334" y="360"/>
                    </a:lnTo>
                    <a:lnTo>
                      <a:pt x="335" y="359"/>
                    </a:lnTo>
                    <a:lnTo>
                      <a:pt x="335" y="358"/>
                    </a:lnTo>
                    <a:lnTo>
                      <a:pt x="335" y="357"/>
                    </a:lnTo>
                    <a:lnTo>
                      <a:pt x="336" y="357"/>
                    </a:lnTo>
                    <a:lnTo>
                      <a:pt x="336" y="356"/>
                    </a:lnTo>
                    <a:lnTo>
                      <a:pt x="336" y="355"/>
                    </a:lnTo>
                    <a:lnTo>
                      <a:pt x="337" y="354"/>
                    </a:lnTo>
                    <a:lnTo>
                      <a:pt x="337" y="354"/>
                    </a:lnTo>
                    <a:lnTo>
                      <a:pt x="338" y="353"/>
                    </a:lnTo>
                    <a:lnTo>
                      <a:pt x="338" y="352"/>
                    </a:lnTo>
                    <a:lnTo>
                      <a:pt x="338" y="351"/>
                    </a:lnTo>
                    <a:lnTo>
                      <a:pt x="339" y="351"/>
                    </a:lnTo>
                    <a:lnTo>
                      <a:pt x="339" y="350"/>
                    </a:lnTo>
                    <a:lnTo>
                      <a:pt x="340" y="349"/>
                    </a:lnTo>
                    <a:lnTo>
                      <a:pt x="340" y="349"/>
                    </a:lnTo>
                    <a:lnTo>
                      <a:pt x="340" y="348"/>
                    </a:lnTo>
                    <a:lnTo>
                      <a:pt x="325" y="339"/>
                    </a:lnTo>
                    <a:close/>
                    <a:moveTo>
                      <a:pt x="306" y="392"/>
                    </a:moveTo>
                    <a:lnTo>
                      <a:pt x="306" y="392"/>
                    </a:lnTo>
                    <a:lnTo>
                      <a:pt x="306" y="393"/>
                    </a:lnTo>
                    <a:lnTo>
                      <a:pt x="306" y="394"/>
                    </a:lnTo>
                    <a:lnTo>
                      <a:pt x="306" y="394"/>
                    </a:lnTo>
                    <a:lnTo>
                      <a:pt x="306" y="395"/>
                    </a:lnTo>
                    <a:lnTo>
                      <a:pt x="305" y="396"/>
                    </a:lnTo>
                    <a:lnTo>
                      <a:pt x="305" y="397"/>
                    </a:lnTo>
                    <a:lnTo>
                      <a:pt x="305" y="398"/>
                    </a:lnTo>
                    <a:lnTo>
                      <a:pt x="305" y="399"/>
                    </a:lnTo>
                    <a:lnTo>
                      <a:pt x="305" y="400"/>
                    </a:lnTo>
                    <a:lnTo>
                      <a:pt x="305" y="401"/>
                    </a:lnTo>
                    <a:lnTo>
                      <a:pt x="305" y="402"/>
                    </a:lnTo>
                    <a:lnTo>
                      <a:pt x="305" y="403"/>
                    </a:lnTo>
                    <a:lnTo>
                      <a:pt x="305" y="404"/>
                    </a:lnTo>
                    <a:lnTo>
                      <a:pt x="304" y="405"/>
                    </a:lnTo>
                    <a:lnTo>
                      <a:pt x="304" y="406"/>
                    </a:lnTo>
                    <a:lnTo>
                      <a:pt x="304" y="407"/>
                    </a:lnTo>
                    <a:lnTo>
                      <a:pt x="304" y="408"/>
                    </a:lnTo>
                    <a:lnTo>
                      <a:pt x="304" y="409"/>
                    </a:lnTo>
                    <a:lnTo>
                      <a:pt x="304" y="410"/>
                    </a:lnTo>
                    <a:lnTo>
                      <a:pt x="304" y="410"/>
                    </a:lnTo>
                    <a:lnTo>
                      <a:pt x="322" y="411"/>
                    </a:lnTo>
                    <a:lnTo>
                      <a:pt x="322" y="411"/>
                    </a:lnTo>
                    <a:lnTo>
                      <a:pt x="322" y="410"/>
                    </a:lnTo>
                    <a:lnTo>
                      <a:pt x="322" y="409"/>
                    </a:lnTo>
                    <a:lnTo>
                      <a:pt x="322" y="408"/>
                    </a:lnTo>
                    <a:lnTo>
                      <a:pt x="322" y="407"/>
                    </a:lnTo>
                    <a:lnTo>
                      <a:pt x="322" y="406"/>
                    </a:lnTo>
                    <a:lnTo>
                      <a:pt x="322" y="406"/>
                    </a:lnTo>
                    <a:lnTo>
                      <a:pt x="322" y="405"/>
                    </a:lnTo>
                    <a:lnTo>
                      <a:pt x="322" y="404"/>
                    </a:lnTo>
                    <a:lnTo>
                      <a:pt x="322" y="403"/>
                    </a:lnTo>
                    <a:lnTo>
                      <a:pt x="322" y="402"/>
                    </a:lnTo>
                    <a:lnTo>
                      <a:pt x="323" y="401"/>
                    </a:lnTo>
                    <a:lnTo>
                      <a:pt x="323" y="400"/>
                    </a:lnTo>
                    <a:lnTo>
                      <a:pt x="323" y="400"/>
                    </a:lnTo>
                    <a:lnTo>
                      <a:pt x="323" y="399"/>
                    </a:lnTo>
                    <a:lnTo>
                      <a:pt x="323" y="398"/>
                    </a:lnTo>
                    <a:lnTo>
                      <a:pt x="323" y="397"/>
                    </a:lnTo>
                    <a:lnTo>
                      <a:pt x="323" y="396"/>
                    </a:lnTo>
                    <a:lnTo>
                      <a:pt x="323" y="395"/>
                    </a:lnTo>
                    <a:lnTo>
                      <a:pt x="323" y="395"/>
                    </a:lnTo>
                    <a:lnTo>
                      <a:pt x="306" y="392"/>
                    </a:lnTo>
                    <a:close/>
                    <a:moveTo>
                      <a:pt x="307" y="447"/>
                    </a:moveTo>
                    <a:lnTo>
                      <a:pt x="307" y="447"/>
                    </a:lnTo>
                    <a:lnTo>
                      <a:pt x="307" y="448"/>
                    </a:lnTo>
                    <a:lnTo>
                      <a:pt x="307" y="449"/>
                    </a:lnTo>
                    <a:lnTo>
                      <a:pt x="308" y="450"/>
                    </a:lnTo>
                    <a:lnTo>
                      <a:pt x="308" y="450"/>
                    </a:lnTo>
                    <a:lnTo>
                      <a:pt x="308" y="451"/>
                    </a:lnTo>
                    <a:lnTo>
                      <a:pt x="308" y="452"/>
                    </a:lnTo>
                    <a:lnTo>
                      <a:pt x="308" y="453"/>
                    </a:lnTo>
                    <a:lnTo>
                      <a:pt x="309" y="454"/>
                    </a:lnTo>
                    <a:lnTo>
                      <a:pt x="309" y="455"/>
                    </a:lnTo>
                    <a:lnTo>
                      <a:pt x="309" y="456"/>
                    </a:lnTo>
                    <a:lnTo>
                      <a:pt x="309" y="457"/>
                    </a:lnTo>
                    <a:lnTo>
                      <a:pt x="310" y="458"/>
                    </a:lnTo>
                    <a:lnTo>
                      <a:pt x="310" y="459"/>
                    </a:lnTo>
                    <a:lnTo>
                      <a:pt x="310" y="460"/>
                    </a:lnTo>
                    <a:lnTo>
                      <a:pt x="310" y="461"/>
                    </a:lnTo>
                    <a:lnTo>
                      <a:pt x="311" y="461"/>
                    </a:lnTo>
                    <a:lnTo>
                      <a:pt x="311" y="462"/>
                    </a:lnTo>
                    <a:lnTo>
                      <a:pt x="311" y="463"/>
                    </a:lnTo>
                    <a:lnTo>
                      <a:pt x="312" y="464"/>
                    </a:lnTo>
                    <a:lnTo>
                      <a:pt x="312" y="465"/>
                    </a:lnTo>
                    <a:lnTo>
                      <a:pt x="312" y="465"/>
                    </a:lnTo>
                    <a:lnTo>
                      <a:pt x="329" y="460"/>
                    </a:lnTo>
                    <a:lnTo>
                      <a:pt x="328" y="459"/>
                    </a:lnTo>
                    <a:lnTo>
                      <a:pt x="328" y="459"/>
                    </a:lnTo>
                    <a:lnTo>
                      <a:pt x="328" y="458"/>
                    </a:lnTo>
                    <a:lnTo>
                      <a:pt x="328" y="457"/>
                    </a:lnTo>
                    <a:lnTo>
                      <a:pt x="328" y="456"/>
                    </a:lnTo>
                    <a:lnTo>
                      <a:pt x="327" y="456"/>
                    </a:lnTo>
                    <a:lnTo>
                      <a:pt x="327" y="455"/>
                    </a:lnTo>
                    <a:lnTo>
                      <a:pt x="327" y="454"/>
                    </a:lnTo>
                    <a:lnTo>
                      <a:pt x="327" y="453"/>
                    </a:lnTo>
                    <a:lnTo>
                      <a:pt x="326" y="452"/>
                    </a:lnTo>
                    <a:lnTo>
                      <a:pt x="326" y="452"/>
                    </a:lnTo>
                    <a:lnTo>
                      <a:pt x="326" y="451"/>
                    </a:lnTo>
                    <a:lnTo>
                      <a:pt x="326" y="450"/>
                    </a:lnTo>
                    <a:lnTo>
                      <a:pt x="325" y="449"/>
                    </a:lnTo>
                    <a:lnTo>
                      <a:pt x="325" y="448"/>
                    </a:lnTo>
                    <a:lnTo>
                      <a:pt x="325" y="447"/>
                    </a:lnTo>
                    <a:lnTo>
                      <a:pt x="325" y="447"/>
                    </a:lnTo>
                    <a:lnTo>
                      <a:pt x="325" y="446"/>
                    </a:lnTo>
                    <a:lnTo>
                      <a:pt x="325" y="445"/>
                    </a:lnTo>
                    <a:lnTo>
                      <a:pt x="324" y="444"/>
                    </a:lnTo>
                    <a:lnTo>
                      <a:pt x="324" y="444"/>
                    </a:lnTo>
                    <a:lnTo>
                      <a:pt x="307" y="447"/>
                    </a:lnTo>
                    <a:close/>
                    <a:moveTo>
                      <a:pt x="328" y="499"/>
                    </a:moveTo>
                    <a:lnTo>
                      <a:pt x="328" y="499"/>
                    </a:lnTo>
                    <a:lnTo>
                      <a:pt x="328" y="499"/>
                    </a:lnTo>
                    <a:lnTo>
                      <a:pt x="329" y="500"/>
                    </a:lnTo>
                    <a:lnTo>
                      <a:pt x="329" y="501"/>
                    </a:lnTo>
                    <a:lnTo>
                      <a:pt x="330" y="502"/>
                    </a:lnTo>
                    <a:lnTo>
                      <a:pt x="330" y="502"/>
                    </a:lnTo>
                    <a:lnTo>
                      <a:pt x="331" y="503"/>
                    </a:lnTo>
                    <a:lnTo>
                      <a:pt x="331" y="504"/>
                    </a:lnTo>
                    <a:lnTo>
                      <a:pt x="332" y="505"/>
                    </a:lnTo>
                    <a:lnTo>
                      <a:pt x="332" y="505"/>
                    </a:lnTo>
                    <a:lnTo>
                      <a:pt x="333" y="506"/>
                    </a:lnTo>
                    <a:lnTo>
                      <a:pt x="333" y="507"/>
                    </a:lnTo>
                    <a:lnTo>
                      <a:pt x="334" y="508"/>
                    </a:lnTo>
                    <a:lnTo>
                      <a:pt x="334" y="508"/>
                    </a:lnTo>
                    <a:lnTo>
                      <a:pt x="335" y="509"/>
                    </a:lnTo>
                    <a:lnTo>
                      <a:pt x="336" y="510"/>
                    </a:lnTo>
                    <a:lnTo>
                      <a:pt x="336" y="511"/>
                    </a:lnTo>
                    <a:lnTo>
                      <a:pt x="337" y="511"/>
                    </a:lnTo>
                    <a:lnTo>
                      <a:pt x="337" y="512"/>
                    </a:lnTo>
                    <a:lnTo>
                      <a:pt x="338" y="513"/>
                    </a:lnTo>
                    <a:lnTo>
                      <a:pt x="338" y="514"/>
                    </a:lnTo>
                    <a:lnTo>
                      <a:pt x="339" y="514"/>
                    </a:lnTo>
                    <a:lnTo>
                      <a:pt x="353" y="503"/>
                    </a:lnTo>
                    <a:lnTo>
                      <a:pt x="352" y="502"/>
                    </a:lnTo>
                    <a:lnTo>
                      <a:pt x="352" y="502"/>
                    </a:lnTo>
                    <a:lnTo>
                      <a:pt x="351" y="501"/>
                    </a:lnTo>
                    <a:lnTo>
                      <a:pt x="351" y="500"/>
                    </a:lnTo>
                    <a:lnTo>
                      <a:pt x="350" y="500"/>
                    </a:lnTo>
                    <a:lnTo>
                      <a:pt x="350" y="499"/>
                    </a:lnTo>
                    <a:lnTo>
                      <a:pt x="349" y="499"/>
                    </a:lnTo>
                    <a:lnTo>
                      <a:pt x="349" y="498"/>
                    </a:lnTo>
                    <a:lnTo>
                      <a:pt x="348" y="497"/>
                    </a:lnTo>
                    <a:lnTo>
                      <a:pt x="348" y="497"/>
                    </a:lnTo>
                    <a:lnTo>
                      <a:pt x="347" y="496"/>
                    </a:lnTo>
                    <a:lnTo>
                      <a:pt x="347" y="495"/>
                    </a:lnTo>
                    <a:lnTo>
                      <a:pt x="346" y="495"/>
                    </a:lnTo>
                    <a:lnTo>
                      <a:pt x="346" y="494"/>
                    </a:lnTo>
                    <a:lnTo>
                      <a:pt x="345" y="493"/>
                    </a:lnTo>
                    <a:lnTo>
                      <a:pt x="345" y="493"/>
                    </a:lnTo>
                    <a:lnTo>
                      <a:pt x="344" y="492"/>
                    </a:lnTo>
                    <a:lnTo>
                      <a:pt x="344" y="491"/>
                    </a:lnTo>
                    <a:lnTo>
                      <a:pt x="343" y="491"/>
                    </a:lnTo>
                    <a:lnTo>
                      <a:pt x="343" y="490"/>
                    </a:lnTo>
                    <a:lnTo>
                      <a:pt x="343" y="490"/>
                    </a:lnTo>
                    <a:lnTo>
                      <a:pt x="328" y="499"/>
                    </a:lnTo>
                    <a:close/>
                    <a:moveTo>
                      <a:pt x="366" y="540"/>
                    </a:moveTo>
                    <a:lnTo>
                      <a:pt x="366" y="540"/>
                    </a:lnTo>
                    <a:lnTo>
                      <a:pt x="366" y="540"/>
                    </a:lnTo>
                    <a:lnTo>
                      <a:pt x="367" y="541"/>
                    </a:lnTo>
                    <a:lnTo>
                      <a:pt x="368" y="541"/>
                    </a:lnTo>
                    <a:lnTo>
                      <a:pt x="369" y="542"/>
                    </a:lnTo>
                    <a:lnTo>
                      <a:pt x="369" y="542"/>
                    </a:lnTo>
                    <a:lnTo>
                      <a:pt x="370" y="543"/>
                    </a:lnTo>
                    <a:lnTo>
                      <a:pt x="371" y="543"/>
                    </a:lnTo>
                    <a:lnTo>
                      <a:pt x="372" y="544"/>
                    </a:lnTo>
                    <a:lnTo>
                      <a:pt x="372" y="544"/>
                    </a:lnTo>
                    <a:lnTo>
                      <a:pt x="373" y="545"/>
                    </a:lnTo>
                    <a:lnTo>
                      <a:pt x="374" y="545"/>
                    </a:lnTo>
                    <a:lnTo>
                      <a:pt x="375" y="546"/>
                    </a:lnTo>
                    <a:lnTo>
                      <a:pt x="375" y="546"/>
                    </a:lnTo>
                    <a:lnTo>
                      <a:pt x="376" y="547"/>
                    </a:lnTo>
                    <a:lnTo>
                      <a:pt x="377" y="547"/>
                    </a:lnTo>
                    <a:lnTo>
                      <a:pt x="378" y="548"/>
                    </a:lnTo>
                    <a:lnTo>
                      <a:pt x="379" y="548"/>
                    </a:lnTo>
                    <a:lnTo>
                      <a:pt x="379" y="549"/>
                    </a:lnTo>
                    <a:lnTo>
                      <a:pt x="380" y="549"/>
                    </a:lnTo>
                    <a:lnTo>
                      <a:pt x="381" y="550"/>
                    </a:lnTo>
                    <a:lnTo>
                      <a:pt x="382" y="550"/>
                    </a:lnTo>
                    <a:lnTo>
                      <a:pt x="390" y="535"/>
                    </a:lnTo>
                    <a:lnTo>
                      <a:pt x="390" y="534"/>
                    </a:lnTo>
                    <a:lnTo>
                      <a:pt x="389" y="534"/>
                    </a:lnTo>
                    <a:lnTo>
                      <a:pt x="388" y="534"/>
                    </a:lnTo>
                    <a:lnTo>
                      <a:pt x="388" y="533"/>
                    </a:lnTo>
                    <a:lnTo>
                      <a:pt x="387" y="533"/>
                    </a:lnTo>
                    <a:lnTo>
                      <a:pt x="386" y="532"/>
                    </a:lnTo>
                    <a:lnTo>
                      <a:pt x="385" y="532"/>
                    </a:lnTo>
                    <a:lnTo>
                      <a:pt x="385" y="531"/>
                    </a:lnTo>
                    <a:lnTo>
                      <a:pt x="384" y="531"/>
                    </a:lnTo>
                    <a:lnTo>
                      <a:pt x="383" y="531"/>
                    </a:lnTo>
                    <a:lnTo>
                      <a:pt x="383" y="530"/>
                    </a:lnTo>
                    <a:lnTo>
                      <a:pt x="382" y="530"/>
                    </a:lnTo>
                    <a:lnTo>
                      <a:pt x="381" y="529"/>
                    </a:lnTo>
                    <a:lnTo>
                      <a:pt x="381" y="529"/>
                    </a:lnTo>
                    <a:lnTo>
                      <a:pt x="380" y="528"/>
                    </a:lnTo>
                    <a:lnTo>
                      <a:pt x="379" y="528"/>
                    </a:lnTo>
                    <a:lnTo>
                      <a:pt x="379" y="527"/>
                    </a:lnTo>
                    <a:lnTo>
                      <a:pt x="378" y="527"/>
                    </a:lnTo>
                    <a:lnTo>
                      <a:pt x="377" y="526"/>
                    </a:lnTo>
                    <a:lnTo>
                      <a:pt x="377" y="526"/>
                    </a:lnTo>
                    <a:lnTo>
                      <a:pt x="376" y="526"/>
                    </a:lnTo>
                    <a:lnTo>
                      <a:pt x="366" y="540"/>
                    </a:lnTo>
                    <a:close/>
                    <a:moveTo>
                      <a:pt x="416" y="564"/>
                    </a:moveTo>
                    <a:lnTo>
                      <a:pt x="416" y="564"/>
                    </a:lnTo>
                    <a:lnTo>
                      <a:pt x="416" y="564"/>
                    </a:lnTo>
                    <a:lnTo>
                      <a:pt x="417" y="565"/>
                    </a:lnTo>
                    <a:lnTo>
                      <a:pt x="418" y="565"/>
                    </a:lnTo>
                    <a:lnTo>
                      <a:pt x="419" y="565"/>
                    </a:lnTo>
                    <a:lnTo>
                      <a:pt x="420" y="565"/>
                    </a:lnTo>
                    <a:lnTo>
                      <a:pt x="421" y="566"/>
                    </a:lnTo>
                    <a:lnTo>
                      <a:pt x="422" y="566"/>
                    </a:lnTo>
                    <a:lnTo>
                      <a:pt x="423" y="566"/>
                    </a:lnTo>
                    <a:lnTo>
                      <a:pt x="424" y="566"/>
                    </a:lnTo>
                    <a:lnTo>
                      <a:pt x="424" y="566"/>
                    </a:lnTo>
                    <a:lnTo>
                      <a:pt x="425" y="567"/>
                    </a:lnTo>
                    <a:lnTo>
                      <a:pt x="426" y="567"/>
                    </a:lnTo>
                    <a:lnTo>
                      <a:pt x="427" y="567"/>
                    </a:lnTo>
                    <a:lnTo>
                      <a:pt x="428" y="567"/>
                    </a:lnTo>
                    <a:lnTo>
                      <a:pt x="429" y="567"/>
                    </a:lnTo>
                    <a:lnTo>
                      <a:pt x="430" y="568"/>
                    </a:lnTo>
                    <a:lnTo>
                      <a:pt x="431" y="568"/>
                    </a:lnTo>
                    <a:lnTo>
                      <a:pt x="432" y="568"/>
                    </a:lnTo>
                    <a:lnTo>
                      <a:pt x="433" y="568"/>
                    </a:lnTo>
                    <a:lnTo>
                      <a:pt x="434" y="568"/>
                    </a:lnTo>
                    <a:lnTo>
                      <a:pt x="434" y="568"/>
                    </a:lnTo>
                    <a:lnTo>
                      <a:pt x="437" y="551"/>
                    </a:lnTo>
                    <a:lnTo>
                      <a:pt x="437" y="551"/>
                    </a:lnTo>
                    <a:lnTo>
                      <a:pt x="436" y="551"/>
                    </a:lnTo>
                    <a:lnTo>
                      <a:pt x="435" y="551"/>
                    </a:lnTo>
                    <a:lnTo>
                      <a:pt x="434" y="550"/>
                    </a:lnTo>
                    <a:lnTo>
                      <a:pt x="433" y="550"/>
                    </a:lnTo>
                    <a:lnTo>
                      <a:pt x="432" y="550"/>
                    </a:lnTo>
                    <a:lnTo>
                      <a:pt x="431" y="550"/>
                    </a:lnTo>
                    <a:lnTo>
                      <a:pt x="431" y="550"/>
                    </a:lnTo>
                    <a:lnTo>
                      <a:pt x="430" y="550"/>
                    </a:lnTo>
                    <a:lnTo>
                      <a:pt x="429" y="549"/>
                    </a:lnTo>
                    <a:lnTo>
                      <a:pt x="428" y="549"/>
                    </a:lnTo>
                    <a:lnTo>
                      <a:pt x="427" y="549"/>
                    </a:lnTo>
                    <a:lnTo>
                      <a:pt x="427" y="549"/>
                    </a:lnTo>
                    <a:lnTo>
                      <a:pt x="426" y="549"/>
                    </a:lnTo>
                    <a:lnTo>
                      <a:pt x="425" y="548"/>
                    </a:lnTo>
                    <a:lnTo>
                      <a:pt x="424" y="548"/>
                    </a:lnTo>
                    <a:lnTo>
                      <a:pt x="423" y="548"/>
                    </a:lnTo>
                    <a:lnTo>
                      <a:pt x="422" y="548"/>
                    </a:lnTo>
                    <a:lnTo>
                      <a:pt x="422" y="548"/>
                    </a:lnTo>
                    <a:lnTo>
                      <a:pt x="421" y="547"/>
                    </a:lnTo>
                    <a:lnTo>
                      <a:pt x="421" y="547"/>
                    </a:lnTo>
                    <a:lnTo>
                      <a:pt x="416" y="564"/>
                    </a:lnTo>
                    <a:close/>
                    <a:moveTo>
                      <a:pt x="471" y="569"/>
                    </a:moveTo>
                    <a:lnTo>
                      <a:pt x="471" y="569"/>
                    </a:lnTo>
                    <a:lnTo>
                      <a:pt x="472" y="569"/>
                    </a:lnTo>
                    <a:lnTo>
                      <a:pt x="473" y="569"/>
                    </a:lnTo>
                    <a:lnTo>
                      <a:pt x="474" y="569"/>
                    </a:lnTo>
                    <a:lnTo>
                      <a:pt x="475" y="569"/>
                    </a:lnTo>
                    <a:lnTo>
                      <a:pt x="476" y="569"/>
                    </a:lnTo>
                    <a:lnTo>
                      <a:pt x="477" y="569"/>
                    </a:lnTo>
                    <a:lnTo>
                      <a:pt x="478" y="569"/>
                    </a:lnTo>
                    <a:lnTo>
                      <a:pt x="479" y="568"/>
                    </a:lnTo>
                    <a:lnTo>
                      <a:pt x="480" y="568"/>
                    </a:lnTo>
                    <a:lnTo>
                      <a:pt x="480" y="568"/>
                    </a:lnTo>
                    <a:lnTo>
                      <a:pt x="481" y="568"/>
                    </a:lnTo>
                    <a:lnTo>
                      <a:pt x="482" y="568"/>
                    </a:lnTo>
                    <a:lnTo>
                      <a:pt x="483" y="568"/>
                    </a:lnTo>
                    <a:lnTo>
                      <a:pt x="484" y="568"/>
                    </a:lnTo>
                    <a:lnTo>
                      <a:pt x="485" y="567"/>
                    </a:lnTo>
                    <a:lnTo>
                      <a:pt x="486" y="567"/>
                    </a:lnTo>
                    <a:lnTo>
                      <a:pt x="487" y="567"/>
                    </a:lnTo>
                    <a:lnTo>
                      <a:pt x="488" y="567"/>
                    </a:lnTo>
                    <a:lnTo>
                      <a:pt x="489" y="567"/>
                    </a:lnTo>
                    <a:lnTo>
                      <a:pt x="490" y="566"/>
                    </a:lnTo>
                    <a:lnTo>
                      <a:pt x="490" y="566"/>
                    </a:lnTo>
                    <a:lnTo>
                      <a:pt x="486" y="549"/>
                    </a:lnTo>
                    <a:lnTo>
                      <a:pt x="486" y="549"/>
                    </a:lnTo>
                    <a:lnTo>
                      <a:pt x="485" y="549"/>
                    </a:lnTo>
                    <a:lnTo>
                      <a:pt x="485" y="550"/>
                    </a:lnTo>
                    <a:lnTo>
                      <a:pt x="484" y="550"/>
                    </a:lnTo>
                    <a:lnTo>
                      <a:pt x="483" y="550"/>
                    </a:lnTo>
                    <a:lnTo>
                      <a:pt x="482" y="550"/>
                    </a:lnTo>
                    <a:lnTo>
                      <a:pt x="481" y="550"/>
                    </a:lnTo>
                    <a:lnTo>
                      <a:pt x="480" y="550"/>
                    </a:lnTo>
                    <a:lnTo>
                      <a:pt x="479" y="551"/>
                    </a:lnTo>
                    <a:lnTo>
                      <a:pt x="479" y="551"/>
                    </a:lnTo>
                    <a:lnTo>
                      <a:pt x="478" y="551"/>
                    </a:lnTo>
                    <a:lnTo>
                      <a:pt x="477" y="551"/>
                    </a:lnTo>
                    <a:lnTo>
                      <a:pt x="476" y="551"/>
                    </a:lnTo>
                    <a:lnTo>
                      <a:pt x="475" y="551"/>
                    </a:lnTo>
                    <a:lnTo>
                      <a:pt x="474" y="551"/>
                    </a:lnTo>
                    <a:lnTo>
                      <a:pt x="474" y="551"/>
                    </a:lnTo>
                    <a:lnTo>
                      <a:pt x="473" y="551"/>
                    </a:lnTo>
                    <a:lnTo>
                      <a:pt x="472" y="552"/>
                    </a:lnTo>
                    <a:lnTo>
                      <a:pt x="471" y="552"/>
                    </a:lnTo>
                    <a:lnTo>
                      <a:pt x="470" y="552"/>
                    </a:lnTo>
                    <a:lnTo>
                      <a:pt x="470" y="552"/>
                    </a:lnTo>
                    <a:lnTo>
                      <a:pt x="471" y="569"/>
                    </a:lnTo>
                    <a:close/>
                    <a:moveTo>
                      <a:pt x="525" y="554"/>
                    </a:moveTo>
                    <a:lnTo>
                      <a:pt x="525" y="554"/>
                    </a:lnTo>
                    <a:lnTo>
                      <a:pt x="525" y="554"/>
                    </a:lnTo>
                    <a:lnTo>
                      <a:pt x="526" y="554"/>
                    </a:lnTo>
                    <a:lnTo>
                      <a:pt x="527" y="553"/>
                    </a:lnTo>
                    <a:lnTo>
                      <a:pt x="528" y="553"/>
                    </a:lnTo>
                    <a:lnTo>
                      <a:pt x="529" y="552"/>
                    </a:lnTo>
                    <a:lnTo>
                      <a:pt x="529" y="552"/>
                    </a:lnTo>
                    <a:lnTo>
                      <a:pt x="530" y="551"/>
                    </a:lnTo>
                    <a:lnTo>
                      <a:pt x="531" y="551"/>
                    </a:lnTo>
                    <a:lnTo>
                      <a:pt x="532" y="551"/>
                    </a:lnTo>
                    <a:lnTo>
                      <a:pt x="533" y="550"/>
                    </a:lnTo>
                    <a:lnTo>
                      <a:pt x="533" y="550"/>
                    </a:lnTo>
                    <a:lnTo>
                      <a:pt x="534" y="549"/>
                    </a:lnTo>
                    <a:lnTo>
                      <a:pt x="535" y="549"/>
                    </a:lnTo>
                    <a:lnTo>
                      <a:pt x="536" y="548"/>
                    </a:lnTo>
                    <a:lnTo>
                      <a:pt x="537" y="548"/>
                    </a:lnTo>
                    <a:lnTo>
                      <a:pt x="537" y="547"/>
                    </a:lnTo>
                    <a:lnTo>
                      <a:pt x="538" y="547"/>
                    </a:lnTo>
                    <a:lnTo>
                      <a:pt x="539" y="546"/>
                    </a:lnTo>
                    <a:lnTo>
                      <a:pt x="540" y="546"/>
                    </a:lnTo>
                    <a:lnTo>
                      <a:pt x="540" y="545"/>
                    </a:lnTo>
                    <a:lnTo>
                      <a:pt x="541" y="545"/>
                    </a:lnTo>
                    <a:lnTo>
                      <a:pt x="532" y="530"/>
                    </a:lnTo>
                    <a:lnTo>
                      <a:pt x="531" y="531"/>
                    </a:lnTo>
                    <a:lnTo>
                      <a:pt x="530" y="531"/>
                    </a:lnTo>
                    <a:lnTo>
                      <a:pt x="530" y="531"/>
                    </a:lnTo>
                    <a:lnTo>
                      <a:pt x="529" y="532"/>
                    </a:lnTo>
                    <a:lnTo>
                      <a:pt x="528" y="532"/>
                    </a:lnTo>
                    <a:lnTo>
                      <a:pt x="527" y="533"/>
                    </a:lnTo>
                    <a:lnTo>
                      <a:pt x="527" y="533"/>
                    </a:lnTo>
                    <a:lnTo>
                      <a:pt x="526" y="534"/>
                    </a:lnTo>
                    <a:lnTo>
                      <a:pt x="525" y="534"/>
                    </a:lnTo>
                    <a:lnTo>
                      <a:pt x="525" y="534"/>
                    </a:lnTo>
                    <a:lnTo>
                      <a:pt x="524" y="535"/>
                    </a:lnTo>
                    <a:lnTo>
                      <a:pt x="523" y="535"/>
                    </a:lnTo>
                    <a:lnTo>
                      <a:pt x="522" y="536"/>
                    </a:lnTo>
                    <a:lnTo>
                      <a:pt x="522" y="536"/>
                    </a:lnTo>
                    <a:lnTo>
                      <a:pt x="521" y="536"/>
                    </a:lnTo>
                    <a:lnTo>
                      <a:pt x="520" y="537"/>
                    </a:lnTo>
                    <a:lnTo>
                      <a:pt x="520" y="537"/>
                    </a:lnTo>
                    <a:lnTo>
                      <a:pt x="519" y="538"/>
                    </a:lnTo>
                    <a:lnTo>
                      <a:pt x="518" y="538"/>
                    </a:lnTo>
                    <a:lnTo>
                      <a:pt x="517" y="538"/>
                    </a:lnTo>
                    <a:lnTo>
                      <a:pt x="517" y="538"/>
                    </a:lnTo>
                    <a:lnTo>
                      <a:pt x="525" y="554"/>
                    </a:lnTo>
                    <a:close/>
                    <a:moveTo>
                      <a:pt x="570" y="521"/>
                    </a:moveTo>
                    <a:lnTo>
                      <a:pt x="570" y="521"/>
                    </a:lnTo>
                    <a:lnTo>
                      <a:pt x="570" y="520"/>
                    </a:lnTo>
                    <a:lnTo>
                      <a:pt x="570" y="520"/>
                    </a:lnTo>
                    <a:lnTo>
                      <a:pt x="571" y="519"/>
                    </a:lnTo>
                    <a:lnTo>
                      <a:pt x="572" y="518"/>
                    </a:lnTo>
                    <a:lnTo>
                      <a:pt x="572" y="518"/>
                    </a:lnTo>
                    <a:lnTo>
                      <a:pt x="573" y="517"/>
                    </a:lnTo>
                    <a:lnTo>
                      <a:pt x="574" y="516"/>
                    </a:lnTo>
                    <a:lnTo>
                      <a:pt x="574" y="516"/>
                    </a:lnTo>
                    <a:lnTo>
                      <a:pt x="575" y="515"/>
                    </a:lnTo>
                    <a:lnTo>
                      <a:pt x="575" y="514"/>
                    </a:lnTo>
                    <a:lnTo>
                      <a:pt x="576" y="514"/>
                    </a:lnTo>
                    <a:lnTo>
                      <a:pt x="576" y="513"/>
                    </a:lnTo>
                    <a:lnTo>
                      <a:pt x="577" y="512"/>
                    </a:lnTo>
                    <a:lnTo>
                      <a:pt x="578" y="511"/>
                    </a:lnTo>
                    <a:lnTo>
                      <a:pt x="578" y="511"/>
                    </a:lnTo>
                    <a:lnTo>
                      <a:pt x="579" y="510"/>
                    </a:lnTo>
                    <a:lnTo>
                      <a:pt x="579" y="509"/>
                    </a:lnTo>
                    <a:lnTo>
                      <a:pt x="580" y="508"/>
                    </a:lnTo>
                    <a:lnTo>
                      <a:pt x="580" y="508"/>
                    </a:lnTo>
                    <a:lnTo>
                      <a:pt x="581" y="507"/>
                    </a:lnTo>
                    <a:lnTo>
                      <a:pt x="581" y="506"/>
                    </a:lnTo>
                    <a:lnTo>
                      <a:pt x="567" y="496"/>
                    </a:lnTo>
                    <a:lnTo>
                      <a:pt x="567" y="497"/>
                    </a:lnTo>
                    <a:lnTo>
                      <a:pt x="566" y="497"/>
                    </a:lnTo>
                    <a:lnTo>
                      <a:pt x="566" y="498"/>
                    </a:lnTo>
                    <a:lnTo>
                      <a:pt x="565" y="499"/>
                    </a:lnTo>
                    <a:lnTo>
                      <a:pt x="565" y="499"/>
                    </a:lnTo>
                    <a:lnTo>
                      <a:pt x="564" y="500"/>
                    </a:lnTo>
                    <a:lnTo>
                      <a:pt x="564" y="500"/>
                    </a:lnTo>
                    <a:lnTo>
                      <a:pt x="563" y="501"/>
                    </a:lnTo>
                    <a:lnTo>
                      <a:pt x="563" y="502"/>
                    </a:lnTo>
                    <a:lnTo>
                      <a:pt x="562" y="502"/>
                    </a:lnTo>
                    <a:lnTo>
                      <a:pt x="562" y="503"/>
                    </a:lnTo>
                    <a:lnTo>
                      <a:pt x="561" y="504"/>
                    </a:lnTo>
                    <a:lnTo>
                      <a:pt x="561" y="504"/>
                    </a:lnTo>
                    <a:lnTo>
                      <a:pt x="560" y="505"/>
                    </a:lnTo>
                    <a:lnTo>
                      <a:pt x="560" y="505"/>
                    </a:lnTo>
                    <a:lnTo>
                      <a:pt x="559" y="506"/>
                    </a:lnTo>
                    <a:lnTo>
                      <a:pt x="559" y="507"/>
                    </a:lnTo>
                    <a:lnTo>
                      <a:pt x="558" y="507"/>
                    </a:lnTo>
                    <a:lnTo>
                      <a:pt x="557" y="508"/>
                    </a:lnTo>
                    <a:lnTo>
                      <a:pt x="557" y="509"/>
                    </a:lnTo>
                    <a:lnTo>
                      <a:pt x="557" y="509"/>
                    </a:lnTo>
                    <a:lnTo>
                      <a:pt x="570" y="521"/>
                    </a:lnTo>
                    <a:close/>
                    <a:moveTo>
                      <a:pt x="599" y="474"/>
                    </a:moveTo>
                    <a:lnTo>
                      <a:pt x="599" y="474"/>
                    </a:lnTo>
                    <a:lnTo>
                      <a:pt x="600" y="473"/>
                    </a:lnTo>
                    <a:lnTo>
                      <a:pt x="600" y="472"/>
                    </a:lnTo>
                    <a:lnTo>
                      <a:pt x="600" y="471"/>
                    </a:lnTo>
                    <a:lnTo>
                      <a:pt x="601" y="470"/>
                    </a:lnTo>
                    <a:lnTo>
                      <a:pt x="601" y="469"/>
                    </a:lnTo>
                    <a:lnTo>
                      <a:pt x="601" y="469"/>
                    </a:lnTo>
                    <a:lnTo>
                      <a:pt x="602" y="468"/>
                    </a:lnTo>
                    <a:lnTo>
                      <a:pt x="602" y="467"/>
                    </a:lnTo>
                    <a:lnTo>
                      <a:pt x="602" y="466"/>
                    </a:lnTo>
                    <a:lnTo>
                      <a:pt x="603" y="465"/>
                    </a:lnTo>
                    <a:lnTo>
                      <a:pt x="603" y="464"/>
                    </a:lnTo>
                    <a:lnTo>
                      <a:pt x="603" y="463"/>
                    </a:lnTo>
                    <a:lnTo>
                      <a:pt x="603" y="462"/>
                    </a:lnTo>
                    <a:lnTo>
                      <a:pt x="604" y="461"/>
                    </a:lnTo>
                    <a:lnTo>
                      <a:pt x="604" y="461"/>
                    </a:lnTo>
                    <a:lnTo>
                      <a:pt x="604" y="460"/>
                    </a:lnTo>
                    <a:lnTo>
                      <a:pt x="604" y="459"/>
                    </a:lnTo>
                    <a:lnTo>
                      <a:pt x="605" y="458"/>
                    </a:lnTo>
                    <a:lnTo>
                      <a:pt x="605" y="457"/>
                    </a:lnTo>
                    <a:lnTo>
                      <a:pt x="605" y="456"/>
                    </a:lnTo>
                    <a:lnTo>
                      <a:pt x="605" y="456"/>
                    </a:lnTo>
                    <a:lnTo>
                      <a:pt x="588" y="451"/>
                    </a:lnTo>
                    <a:lnTo>
                      <a:pt x="588" y="452"/>
                    </a:lnTo>
                    <a:lnTo>
                      <a:pt x="588" y="452"/>
                    </a:lnTo>
                    <a:lnTo>
                      <a:pt x="588" y="453"/>
                    </a:lnTo>
                    <a:lnTo>
                      <a:pt x="588" y="454"/>
                    </a:lnTo>
                    <a:lnTo>
                      <a:pt x="587" y="455"/>
                    </a:lnTo>
                    <a:lnTo>
                      <a:pt x="587" y="456"/>
                    </a:lnTo>
                    <a:lnTo>
                      <a:pt x="587" y="456"/>
                    </a:lnTo>
                    <a:lnTo>
                      <a:pt x="587" y="457"/>
                    </a:lnTo>
                    <a:lnTo>
                      <a:pt x="586" y="458"/>
                    </a:lnTo>
                    <a:lnTo>
                      <a:pt x="586" y="459"/>
                    </a:lnTo>
                    <a:lnTo>
                      <a:pt x="586" y="459"/>
                    </a:lnTo>
                    <a:lnTo>
                      <a:pt x="586" y="460"/>
                    </a:lnTo>
                    <a:lnTo>
                      <a:pt x="585" y="461"/>
                    </a:lnTo>
                    <a:lnTo>
                      <a:pt x="585" y="462"/>
                    </a:lnTo>
                    <a:lnTo>
                      <a:pt x="585" y="463"/>
                    </a:lnTo>
                    <a:lnTo>
                      <a:pt x="584" y="463"/>
                    </a:lnTo>
                    <a:lnTo>
                      <a:pt x="584" y="464"/>
                    </a:lnTo>
                    <a:lnTo>
                      <a:pt x="584" y="465"/>
                    </a:lnTo>
                    <a:lnTo>
                      <a:pt x="584" y="466"/>
                    </a:lnTo>
                    <a:lnTo>
                      <a:pt x="583" y="467"/>
                    </a:lnTo>
                    <a:lnTo>
                      <a:pt x="583" y="467"/>
                    </a:lnTo>
                    <a:lnTo>
                      <a:pt x="599" y="474"/>
                    </a:lnTo>
                    <a:close/>
                    <a:moveTo>
                      <a:pt x="610" y="419"/>
                    </a:moveTo>
                    <a:lnTo>
                      <a:pt x="610" y="419"/>
                    </a:lnTo>
                    <a:lnTo>
                      <a:pt x="610" y="419"/>
                    </a:lnTo>
                    <a:lnTo>
                      <a:pt x="610" y="418"/>
                    </a:lnTo>
                    <a:lnTo>
                      <a:pt x="610" y="417"/>
                    </a:lnTo>
                    <a:lnTo>
                      <a:pt x="610" y="416"/>
                    </a:lnTo>
                    <a:lnTo>
                      <a:pt x="610" y="415"/>
                    </a:lnTo>
                    <a:lnTo>
                      <a:pt x="610" y="414"/>
                    </a:lnTo>
                    <a:lnTo>
                      <a:pt x="610" y="413"/>
                    </a:lnTo>
                    <a:lnTo>
                      <a:pt x="610" y="412"/>
                    </a:lnTo>
                    <a:lnTo>
                      <a:pt x="610" y="411"/>
                    </a:lnTo>
                    <a:lnTo>
                      <a:pt x="610" y="410"/>
                    </a:lnTo>
                    <a:lnTo>
                      <a:pt x="610" y="409"/>
                    </a:lnTo>
                    <a:lnTo>
                      <a:pt x="610" y="408"/>
                    </a:lnTo>
                    <a:lnTo>
                      <a:pt x="610" y="407"/>
                    </a:lnTo>
                    <a:lnTo>
                      <a:pt x="610" y="406"/>
                    </a:lnTo>
                    <a:lnTo>
                      <a:pt x="610" y="405"/>
                    </a:lnTo>
                    <a:lnTo>
                      <a:pt x="610" y="404"/>
                    </a:lnTo>
                    <a:lnTo>
                      <a:pt x="610" y="403"/>
                    </a:lnTo>
                    <a:lnTo>
                      <a:pt x="610" y="402"/>
                    </a:lnTo>
                    <a:lnTo>
                      <a:pt x="609" y="401"/>
                    </a:lnTo>
                    <a:lnTo>
                      <a:pt x="609" y="400"/>
                    </a:lnTo>
                    <a:lnTo>
                      <a:pt x="592" y="402"/>
                    </a:lnTo>
                    <a:lnTo>
                      <a:pt x="592" y="403"/>
                    </a:lnTo>
                    <a:lnTo>
                      <a:pt x="592" y="404"/>
                    </a:lnTo>
                    <a:lnTo>
                      <a:pt x="592" y="405"/>
                    </a:lnTo>
                    <a:lnTo>
                      <a:pt x="592" y="406"/>
                    </a:lnTo>
                    <a:lnTo>
                      <a:pt x="592" y="406"/>
                    </a:lnTo>
                    <a:lnTo>
                      <a:pt x="592" y="407"/>
                    </a:lnTo>
                    <a:lnTo>
                      <a:pt x="592" y="408"/>
                    </a:lnTo>
                    <a:lnTo>
                      <a:pt x="592" y="409"/>
                    </a:lnTo>
                    <a:lnTo>
                      <a:pt x="592" y="410"/>
                    </a:lnTo>
                    <a:lnTo>
                      <a:pt x="593" y="411"/>
                    </a:lnTo>
                    <a:lnTo>
                      <a:pt x="593" y="412"/>
                    </a:lnTo>
                    <a:lnTo>
                      <a:pt x="593" y="412"/>
                    </a:lnTo>
                    <a:lnTo>
                      <a:pt x="593" y="413"/>
                    </a:lnTo>
                    <a:lnTo>
                      <a:pt x="593" y="414"/>
                    </a:lnTo>
                    <a:lnTo>
                      <a:pt x="593" y="415"/>
                    </a:lnTo>
                    <a:lnTo>
                      <a:pt x="593" y="416"/>
                    </a:lnTo>
                    <a:lnTo>
                      <a:pt x="593" y="417"/>
                    </a:lnTo>
                    <a:lnTo>
                      <a:pt x="593" y="418"/>
                    </a:lnTo>
                    <a:lnTo>
                      <a:pt x="593" y="419"/>
                    </a:lnTo>
                    <a:lnTo>
                      <a:pt x="593" y="419"/>
                    </a:lnTo>
                    <a:lnTo>
                      <a:pt x="610" y="419"/>
                    </a:lnTo>
                    <a:close/>
                    <a:moveTo>
                      <a:pt x="601" y="364"/>
                    </a:moveTo>
                    <a:lnTo>
                      <a:pt x="601" y="364"/>
                    </a:lnTo>
                    <a:lnTo>
                      <a:pt x="601" y="363"/>
                    </a:lnTo>
                    <a:lnTo>
                      <a:pt x="600" y="362"/>
                    </a:lnTo>
                    <a:lnTo>
                      <a:pt x="600" y="362"/>
                    </a:lnTo>
                    <a:lnTo>
                      <a:pt x="600" y="361"/>
                    </a:lnTo>
                    <a:lnTo>
                      <a:pt x="599" y="360"/>
                    </a:lnTo>
                    <a:lnTo>
                      <a:pt x="599" y="359"/>
                    </a:lnTo>
                    <a:lnTo>
                      <a:pt x="599" y="358"/>
                    </a:lnTo>
                    <a:lnTo>
                      <a:pt x="598" y="357"/>
                    </a:lnTo>
                    <a:lnTo>
                      <a:pt x="598" y="356"/>
                    </a:lnTo>
                    <a:lnTo>
                      <a:pt x="598" y="356"/>
                    </a:lnTo>
                    <a:lnTo>
                      <a:pt x="597" y="355"/>
                    </a:lnTo>
                    <a:lnTo>
                      <a:pt x="597" y="354"/>
                    </a:lnTo>
                    <a:lnTo>
                      <a:pt x="596" y="353"/>
                    </a:lnTo>
                    <a:lnTo>
                      <a:pt x="596" y="352"/>
                    </a:lnTo>
                    <a:lnTo>
                      <a:pt x="596" y="351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4" y="349"/>
                    </a:lnTo>
                    <a:lnTo>
                      <a:pt x="594" y="348"/>
                    </a:lnTo>
                    <a:lnTo>
                      <a:pt x="594" y="347"/>
                    </a:lnTo>
                    <a:lnTo>
                      <a:pt x="593" y="347"/>
                    </a:lnTo>
                    <a:lnTo>
                      <a:pt x="578" y="355"/>
                    </a:lnTo>
                    <a:lnTo>
                      <a:pt x="578" y="355"/>
                    </a:lnTo>
                    <a:lnTo>
                      <a:pt x="578" y="356"/>
                    </a:lnTo>
                    <a:lnTo>
                      <a:pt x="579" y="357"/>
                    </a:lnTo>
                    <a:lnTo>
                      <a:pt x="579" y="357"/>
                    </a:lnTo>
                    <a:lnTo>
                      <a:pt x="579" y="358"/>
                    </a:lnTo>
                    <a:lnTo>
                      <a:pt x="580" y="359"/>
                    </a:lnTo>
                    <a:lnTo>
                      <a:pt x="580" y="360"/>
                    </a:lnTo>
                    <a:lnTo>
                      <a:pt x="580" y="360"/>
                    </a:lnTo>
                    <a:lnTo>
                      <a:pt x="581" y="361"/>
                    </a:lnTo>
                    <a:lnTo>
                      <a:pt x="581" y="362"/>
                    </a:lnTo>
                    <a:lnTo>
                      <a:pt x="581" y="363"/>
                    </a:lnTo>
                    <a:lnTo>
                      <a:pt x="582" y="363"/>
                    </a:lnTo>
                    <a:lnTo>
                      <a:pt x="582" y="364"/>
                    </a:lnTo>
                    <a:lnTo>
                      <a:pt x="582" y="365"/>
                    </a:lnTo>
                    <a:lnTo>
                      <a:pt x="583" y="366"/>
                    </a:lnTo>
                    <a:lnTo>
                      <a:pt x="583" y="366"/>
                    </a:lnTo>
                    <a:lnTo>
                      <a:pt x="583" y="367"/>
                    </a:lnTo>
                    <a:lnTo>
                      <a:pt x="584" y="368"/>
                    </a:lnTo>
                    <a:lnTo>
                      <a:pt x="584" y="369"/>
                    </a:lnTo>
                    <a:lnTo>
                      <a:pt x="584" y="369"/>
                    </a:lnTo>
                    <a:lnTo>
                      <a:pt x="584" y="370"/>
                    </a:lnTo>
                    <a:lnTo>
                      <a:pt x="601" y="364"/>
                    </a:lnTo>
                    <a:close/>
                    <a:moveTo>
                      <a:pt x="573" y="316"/>
                    </a:moveTo>
                    <a:lnTo>
                      <a:pt x="573" y="316"/>
                    </a:lnTo>
                    <a:lnTo>
                      <a:pt x="572" y="316"/>
                    </a:lnTo>
                    <a:lnTo>
                      <a:pt x="572" y="315"/>
                    </a:lnTo>
                    <a:lnTo>
                      <a:pt x="571" y="315"/>
                    </a:lnTo>
                    <a:lnTo>
                      <a:pt x="570" y="314"/>
                    </a:lnTo>
                    <a:lnTo>
                      <a:pt x="570" y="313"/>
                    </a:lnTo>
                    <a:lnTo>
                      <a:pt x="569" y="313"/>
                    </a:lnTo>
                    <a:lnTo>
                      <a:pt x="569" y="312"/>
                    </a:lnTo>
                    <a:lnTo>
                      <a:pt x="568" y="311"/>
                    </a:lnTo>
                    <a:lnTo>
                      <a:pt x="567" y="311"/>
                    </a:lnTo>
                    <a:lnTo>
                      <a:pt x="567" y="310"/>
                    </a:lnTo>
                    <a:lnTo>
                      <a:pt x="566" y="309"/>
                    </a:lnTo>
                    <a:lnTo>
                      <a:pt x="565" y="309"/>
                    </a:lnTo>
                    <a:lnTo>
                      <a:pt x="565" y="308"/>
                    </a:lnTo>
                    <a:lnTo>
                      <a:pt x="564" y="307"/>
                    </a:lnTo>
                    <a:lnTo>
                      <a:pt x="563" y="307"/>
                    </a:lnTo>
                    <a:lnTo>
                      <a:pt x="563" y="306"/>
                    </a:lnTo>
                    <a:lnTo>
                      <a:pt x="562" y="305"/>
                    </a:lnTo>
                    <a:lnTo>
                      <a:pt x="561" y="305"/>
                    </a:lnTo>
                    <a:lnTo>
                      <a:pt x="561" y="304"/>
                    </a:lnTo>
                    <a:lnTo>
                      <a:pt x="560" y="304"/>
                    </a:lnTo>
                    <a:lnTo>
                      <a:pt x="559" y="303"/>
                    </a:lnTo>
                    <a:lnTo>
                      <a:pt x="548" y="316"/>
                    </a:lnTo>
                    <a:lnTo>
                      <a:pt x="548" y="317"/>
                    </a:lnTo>
                    <a:lnTo>
                      <a:pt x="549" y="317"/>
                    </a:lnTo>
                    <a:lnTo>
                      <a:pt x="549" y="318"/>
                    </a:lnTo>
                    <a:lnTo>
                      <a:pt x="550" y="318"/>
                    </a:lnTo>
                    <a:lnTo>
                      <a:pt x="551" y="319"/>
                    </a:lnTo>
                    <a:lnTo>
                      <a:pt x="551" y="319"/>
                    </a:lnTo>
                    <a:lnTo>
                      <a:pt x="552" y="320"/>
                    </a:lnTo>
                    <a:lnTo>
                      <a:pt x="552" y="320"/>
                    </a:lnTo>
                    <a:lnTo>
                      <a:pt x="553" y="321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5" y="323"/>
                    </a:lnTo>
                    <a:lnTo>
                      <a:pt x="555" y="323"/>
                    </a:lnTo>
                    <a:lnTo>
                      <a:pt x="556" y="324"/>
                    </a:lnTo>
                    <a:lnTo>
                      <a:pt x="556" y="325"/>
                    </a:lnTo>
                    <a:lnTo>
                      <a:pt x="557" y="325"/>
                    </a:lnTo>
                    <a:lnTo>
                      <a:pt x="557" y="326"/>
                    </a:lnTo>
                    <a:lnTo>
                      <a:pt x="558" y="326"/>
                    </a:lnTo>
                    <a:lnTo>
                      <a:pt x="559" y="327"/>
                    </a:lnTo>
                    <a:lnTo>
                      <a:pt x="559" y="328"/>
                    </a:lnTo>
                    <a:lnTo>
                      <a:pt x="559" y="328"/>
                    </a:lnTo>
                    <a:lnTo>
                      <a:pt x="573" y="316"/>
                    </a:lnTo>
                    <a:close/>
                    <a:moveTo>
                      <a:pt x="529" y="282"/>
                    </a:moveTo>
                    <a:lnTo>
                      <a:pt x="529" y="282"/>
                    </a:lnTo>
                    <a:lnTo>
                      <a:pt x="529" y="281"/>
                    </a:lnTo>
                    <a:lnTo>
                      <a:pt x="528" y="281"/>
                    </a:lnTo>
                    <a:lnTo>
                      <a:pt x="527" y="280"/>
                    </a:lnTo>
                    <a:lnTo>
                      <a:pt x="526" y="280"/>
                    </a:lnTo>
                    <a:lnTo>
                      <a:pt x="525" y="280"/>
                    </a:lnTo>
                    <a:lnTo>
                      <a:pt x="524" y="279"/>
                    </a:lnTo>
                    <a:lnTo>
                      <a:pt x="524" y="279"/>
                    </a:lnTo>
                    <a:lnTo>
                      <a:pt x="523" y="278"/>
                    </a:lnTo>
                    <a:lnTo>
                      <a:pt x="522" y="278"/>
                    </a:lnTo>
                    <a:lnTo>
                      <a:pt x="521" y="278"/>
                    </a:lnTo>
                    <a:lnTo>
                      <a:pt x="520" y="277"/>
                    </a:lnTo>
                    <a:lnTo>
                      <a:pt x="519" y="277"/>
                    </a:lnTo>
                    <a:lnTo>
                      <a:pt x="518" y="277"/>
                    </a:lnTo>
                    <a:lnTo>
                      <a:pt x="518" y="276"/>
                    </a:lnTo>
                    <a:lnTo>
                      <a:pt x="517" y="276"/>
                    </a:lnTo>
                    <a:lnTo>
                      <a:pt x="516" y="275"/>
                    </a:lnTo>
                    <a:lnTo>
                      <a:pt x="515" y="275"/>
                    </a:lnTo>
                    <a:lnTo>
                      <a:pt x="514" y="275"/>
                    </a:lnTo>
                    <a:lnTo>
                      <a:pt x="513" y="274"/>
                    </a:lnTo>
                    <a:lnTo>
                      <a:pt x="512" y="274"/>
                    </a:lnTo>
                    <a:lnTo>
                      <a:pt x="512" y="274"/>
                    </a:lnTo>
                    <a:lnTo>
                      <a:pt x="506" y="290"/>
                    </a:lnTo>
                    <a:lnTo>
                      <a:pt x="506" y="290"/>
                    </a:lnTo>
                    <a:lnTo>
                      <a:pt x="507" y="291"/>
                    </a:lnTo>
                    <a:lnTo>
                      <a:pt x="508" y="291"/>
                    </a:lnTo>
                    <a:lnTo>
                      <a:pt x="508" y="291"/>
                    </a:lnTo>
                    <a:lnTo>
                      <a:pt x="509" y="292"/>
                    </a:lnTo>
                    <a:lnTo>
                      <a:pt x="510" y="292"/>
                    </a:lnTo>
                    <a:lnTo>
                      <a:pt x="511" y="292"/>
                    </a:lnTo>
                    <a:lnTo>
                      <a:pt x="511" y="293"/>
                    </a:lnTo>
                    <a:lnTo>
                      <a:pt x="512" y="293"/>
                    </a:lnTo>
                    <a:lnTo>
                      <a:pt x="513" y="293"/>
                    </a:lnTo>
                    <a:lnTo>
                      <a:pt x="514" y="294"/>
                    </a:lnTo>
                    <a:lnTo>
                      <a:pt x="514" y="294"/>
                    </a:lnTo>
                    <a:lnTo>
                      <a:pt x="515" y="294"/>
                    </a:lnTo>
                    <a:lnTo>
                      <a:pt x="516" y="295"/>
                    </a:lnTo>
                    <a:lnTo>
                      <a:pt x="517" y="295"/>
                    </a:lnTo>
                    <a:lnTo>
                      <a:pt x="517" y="295"/>
                    </a:lnTo>
                    <a:lnTo>
                      <a:pt x="518" y="296"/>
                    </a:lnTo>
                    <a:lnTo>
                      <a:pt x="519" y="296"/>
                    </a:lnTo>
                    <a:lnTo>
                      <a:pt x="520" y="297"/>
                    </a:lnTo>
                    <a:lnTo>
                      <a:pt x="520" y="297"/>
                    </a:lnTo>
                    <a:lnTo>
                      <a:pt x="521" y="297"/>
                    </a:lnTo>
                    <a:lnTo>
                      <a:pt x="529" y="282"/>
                    </a:lnTo>
                    <a:close/>
                    <a:moveTo>
                      <a:pt x="457" y="231"/>
                    </a:moveTo>
                    <a:lnTo>
                      <a:pt x="457" y="231"/>
                    </a:lnTo>
                    <a:cubicBezTo>
                      <a:pt x="354" y="231"/>
                      <a:pt x="271" y="314"/>
                      <a:pt x="271" y="417"/>
                    </a:cubicBezTo>
                    <a:cubicBezTo>
                      <a:pt x="271" y="520"/>
                      <a:pt x="354" y="603"/>
                      <a:pt x="457" y="603"/>
                    </a:cubicBezTo>
                    <a:cubicBezTo>
                      <a:pt x="560" y="603"/>
                      <a:pt x="643" y="520"/>
                      <a:pt x="643" y="417"/>
                    </a:cubicBezTo>
                    <a:cubicBezTo>
                      <a:pt x="643" y="314"/>
                      <a:pt x="560" y="231"/>
                      <a:pt x="457" y="231"/>
                    </a:cubicBezTo>
                    <a:close/>
                    <a:moveTo>
                      <a:pt x="30" y="153"/>
                    </a:moveTo>
                    <a:lnTo>
                      <a:pt x="30" y="153"/>
                    </a:lnTo>
                    <a:cubicBezTo>
                      <a:pt x="66" y="150"/>
                      <a:pt x="102" y="148"/>
                      <a:pt x="138" y="147"/>
                    </a:cubicBezTo>
                    <a:cubicBezTo>
                      <a:pt x="114" y="146"/>
                      <a:pt x="89" y="144"/>
                      <a:pt x="65" y="141"/>
                    </a:cubicBezTo>
                    <a:cubicBezTo>
                      <a:pt x="49" y="139"/>
                      <a:pt x="35" y="128"/>
                      <a:pt x="35" y="111"/>
                    </a:cubicBezTo>
                    <a:cubicBezTo>
                      <a:pt x="35" y="87"/>
                      <a:pt x="35" y="63"/>
                      <a:pt x="35" y="39"/>
                    </a:cubicBezTo>
                    <a:cubicBezTo>
                      <a:pt x="35" y="23"/>
                      <a:pt x="49" y="11"/>
                      <a:pt x="65" y="9"/>
                    </a:cubicBezTo>
                    <a:cubicBezTo>
                      <a:pt x="163" y="0"/>
                      <a:pt x="260" y="0"/>
                      <a:pt x="358" y="9"/>
                    </a:cubicBezTo>
                    <a:cubicBezTo>
                      <a:pt x="374" y="11"/>
                      <a:pt x="388" y="23"/>
                      <a:pt x="388" y="39"/>
                    </a:cubicBezTo>
                    <a:cubicBezTo>
                      <a:pt x="388" y="63"/>
                      <a:pt x="388" y="87"/>
                      <a:pt x="388" y="111"/>
                    </a:cubicBezTo>
                    <a:cubicBezTo>
                      <a:pt x="388" y="128"/>
                      <a:pt x="374" y="139"/>
                      <a:pt x="358" y="141"/>
                    </a:cubicBezTo>
                    <a:cubicBezTo>
                      <a:pt x="323" y="145"/>
                      <a:pt x="287" y="147"/>
                      <a:pt x="252" y="148"/>
                    </a:cubicBezTo>
                    <a:cubicBezTo>
                      <a:pt x="276" y="150"/>
                      <a:pt x="299" y="151"/>
                      <a:pt x="323" y="153"/>
                    </a:cubicBezTo>
                    <a:cubicBezTo>
                      <a:pt x="339" y="155"/>
                      <a:pt x="353" y="167"/>
                      <a:pt x="353" y="183"/>
                    </a:cubicBezTo>
                    <a:lnTo>
                      <a:pt x="353" y="218"/>
                    </a:lnTo>
                    <a:cubicBezTo>
                      <a:pt x="333" y="229"/>
                      <a:pt x="314" y="242"/>
                      <a:pt x="299" y="258"/>
                    </a:cubicBezTo>
                    <a:cubicBezTo>
                      <a:pt x="289" y="268"/>
                      <a:pt x="280" y="278"/>
                      <a:pt x="272" y="290"/>
                    </a:cubicBezTo>
                    <a:cubicBezTo>
                      <a:pt x="191" y="296"/>
                      <a:pt x="111" y="294"/>
                      <a:pt x="30" y="285"/>
                    </a:cubicBezTo>
                    <a:cubicBezTo>
                      <a:pt x="13" y="283"/>
                      <a:pt x="0" y="272"/>
                      <a:pt x="0" y="255"/>
                    </a:cubicBezTo>
                    <a:cubicBezTo>
                      <a:pt x="0" y="231"/>
                      <a:pt x="0" y="207"/>
                      <a:pt x="0" y="183"/>
                    </a:cubicBezTo>
                    <a:cubicBezTo>
                      <a:pt x="0" y="167"/>
                      <a:pt x="13" y="155"/>
                      <a:pt x="30" y="1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2264" y="7491"/>
              <a:ext cx="3808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rgbClr val="004C8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.value</a:t>
              </a:r>
              <a:endParaRPr lang="en-US" altLang="zh-CN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</a:t>
              </a:r>
              <a:r>
                <a:rPr lang="en-US" altLang="zh-CN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value</a:t>
              </a:r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值</a:t>
              </a:r>
              <a:endParaRPr lang="zh-CN" altLang="en-US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737985" y="2174875"/>
            <a:ext cx="5080635" cy="2367280"/>
            <a:chOff x="10611" y="3425"/>
            <a:chExt cx="8001" cy="3728"/>
          </a:xfrm>
        </p:grpSpPr>
        <p:sp>
          <p:nvSpPr>
            <p:cNvPr id="16" name="任意多边形 15"/>
            <p:cNvSpPr/>
            <p:nvPr/>
          </p:nvSpPr>
          <p:spPr>
            <a:xfrm>
              <a:off x="13192" y="6489"/>
              <a:ext cx="4991" cy="72"/>
            </a:xfrm>
            <a:custGeom>
              <a:avLst/>
              <a:gdLst>
                <a:gd name="connsiteX0" fmla="*/ 3735421 w 3735421"/>
                <a:gd name="connsiteY0" fmla="*/ 0 h 0"/>
                <a:gd name="connsiteX1" fmla="*/ 0 w 373542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35421">
                  <a:moveTo>
                    <a:pt x="3735421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0611" y="3425"/>
              <a:ext cx="2945" cy="3728"/>
              <a:chOff x="6639228" y="2516013"/>
              <a:chExt cx="1870310" cy="2367272"/>
            </a:xfrm>
          </p:grpSpPr>
          <p:sp>
            <p:nvSpPr>
              <p:cNvPr id="23" name="任意多边形 22"/>
              <p:cNvSpPr/>
              <p:nvPr/>
            </p:nvSpPr>
            <p:spPr>
              <a:xfrm>
                <a:off x="6933657" y="3073940"/>
                <a:ext cx="1575881" cy="1809345"/>
              </a:xfrm>
              <a:custGeom>
                <a:avLst/>
                <a:gdLst>
                  <a:gd name="connsiteX0" fmla="*/ 0 w 1575881"/>
                  <a:gd name="connsiteY0" fmla="*/ 0 h 1809345"/>
                  <a:gd name="connsiteX1" fmla="*/ 836579 w 1575881"/>
                  <a:gd name="connsiteY1" fmla="*/ 0 h 1809345"/>
                  <a:gd name="connsiteX2" fmla="*/ 1439694 w 1575881"/>
                  <a:gd name="connsiteY2" fmla="*/ 1060315 h 1809345"/>
                  <a:gd name="connsiteX3" fmla="*/ 1575881 w 1575881"/>
                  <a:gd name="connsiteY3" fmla="*/ 992221 h 1809345"/>
                  <a:gd name="connsiteX4" fmla="*/ 1449421 w 1575881"/>
                  <a:gd name="connsiteY4" fmla="*/ 1809345 h 1809345"/>
                  <a:gd name="connsiteX5" fmla="*/ 710119 w 1575881"/>
                  <a:gd name="connsiteY5" fmla="*/ 1498060 h 1809345"/>
                  <a:gd name="connsiteX6" fmla="*/ 826851 w 1575881"/>
                  <a:gd name="connsiteY6" fmla="*/ 1429966 h 1809345"/>
                  <a:gd name="connsiteX7" fmla="*/ 0 w 1575881"/>
                  <a:gd name="connsiteY7" fmla="*/ 0 h 180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5881" h="1809345">
                    <a:moveTo>
                      <a:pt x="0" y="0"/>
                    </a:moveTo>
                    <a:lnTo>
                      <a:pt x="836579" y="0"/>
                    </a:lnTo>
                    <a:lnTo>
                      <a:pt x="1439694" y="1060315"/>
                    </a:lnTo>
                    <a:lnTo>
                      <a:pt x="1575881" y="992221"/>
                    </a:lnTo>
                    <a:lnTo>
                      <a:pt x="1449421" y="1809345"/>
                    </a:lnTo>
                    <a:lnTo>
                      <a:pt x="710119" y="1498060"/>
                    </a:lnTo>
                    <a:lnTo>
                      <a:pt x="826851" y="14299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6963731" y="2516013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25" name="图片 24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10800000" flipV="1">
                <a:off x="6639228" y="3073330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26" name="Freeform 22"/>
              <p:cNvSpPr>
                <a:spLocks noChangeAspect="1" noEditPoints="1"/>
              </p:cNvSpPr>
              <p:nvPr/>
            </p:nvSpPr>
            <p:spPr bwMode="auto">
              <a:xfrm>
                <a:off x="7649387" y="3628572"/>
                <a:ext cx="303234" cy="356101"/>
              </a:xfrm>
              <a:custGeom>
                <a:avLst/>
                <a:gdLst>
                  <a:gd name="T0" fmla="*/ 90 w 641"/>
                  <a:gd name="T1" fmla="*/ 424 h 748"/>
                  <a:gd name="T2" fmla="*/ 158 w 641"/>
                  <a:gd name="T3" fmla="*/ 424 h 748"/>
                  <a:gd name="T4" fmla="*/ 205 w 641"/>
                  <a:gd name="T5" fmla="*/ 408 h 748"/>
                  <a:gd name="T6" fmla="*/ 291 w 641"/>
                  <a:gd name="T7" fmla="*/ 588 h 748"/>
                  <a:gd name="T8" fmla="*/ 312 w 641"/>
                  <a:gd name="T9" fmla="*/ 475 h 748"/>
                  <a:gd name="T10" fmla="*/ 297 w 641"/>
                  <a:gd name="T11" fmla="*/ 468 h 748"/>
                  <a:gd name="T12" fmla="*/ 298 w 641"/>
                  <a:gd name="T13" fmla="*/ 452 h 748"/>
                  <a:gd name="T14" fmla="*/ 360 w 641"/>
                  <a:gd name="T15" fmla="*/ 452 h 748"/>
                  <a:gd name="T16" fmla="*/ 360 w 641"/>
                  <a:gd name="T17" fmla="*/ 468 h 748"/>
                  <a:gd name="T18" fmla="*/ 346 w 641"/>
                  <a:gd name="T19" fmla="*/ 475 h 748"/>
                  <a:gd name="T20" fmla="*/ 365 w 641"/>
                  <a:gd name="T21" fmla="*/ 583 h 748"/>
                  <a:gd name="T22" fmla="*/ 439 w 641"/>
                  <a:gd name="T23" fmla="*/ 415 h 748"/>
                  <a:gd name="T24" fmla="*/ 482 w 641"/>
                  <a:gd name="T25" fmla="*/ 420 h 748"/>
                  <a:gd name="T26" fmla="*/ 545 w 641"/>
                  <a:gd name="T27" fmla="*/ 420 h 748"/>
                  <a:gd name="T28" fmla="*/ 632 w 641"/>
                  <a:gd name="T29" fmla="*/ 691 h 748"/>
                  <a:gd name="T30" fmla="*/ 544 w 641"/>
                  <a:gd name="T31" fmla="*/ 722 h 748"/>
                  <a:gd name="T32" fmla="*/ 532 w 641"/>
                  <a:gd name="T33" fmla="*/ 681 h 748"/>
                  <a:gd name="T34" fmla="*/ 504 w 641"/>
                  <a:gd name="T35" fmla="*/ 729 h 748"/>
                  <a:gd name="T36" fmla="*/ 123 w 641"/>
                  <a:gd name="T37" fmla="*/ 731 h 748"/>
                  <a:gd name="T38" fmla="*/ 94 w 641"/>
                  <a:gd name="T39" fmla="*/ 681 h 748"/>
                  <a:gd name="T40" fmla="*/ 81 w 641"/>
                  <a:gd name="T41" fmla="*/ 724 h 748"/>
                  <a:gd name="T42" fmla="*/ 0 w 641"/>
                  <a:gd name="T43" fmla="*/ 691 h 748"/>
                  <a:gd name="T44" fmla="*/ 90 w 641"/>
                  <a:gd name="T45" fmla="*/ 424 h 748"/>
                  <a:gd name="T46" fmla="*/ 185 w 641"/>
                  <a:gd name="T47" fmla="*/ 289 h 748"/>
                  <a:gd name="T48" fmla="*/ 185 w 641"/>
                  <a:gd name="T49" fmla="*/ 289 h 748"/>
                  <a:gd name="T50" fmla="*/ 163 w 641"/>
                  <a:gd name="T51" fmla="*/ 264 h 748"/>
                  <a:gd name="T52" fmla="*/ 155 w 641"/>
                  <a:gd name="T53" fmla="*/ 214 h 748"/>
                  <a:gd name="T54" fmla="*/ 155 w 641"/>
                  <a:gd name="T55" fmla="*/ 207 h 748"/>
                  <a:gd name="T56" fmla="*/ 160 w 641"/>
                  <a:gd name="T57" fmla="*/ 204 h 748"/>
                  <a:gd name="T58" fmla="*/ 164 w 641"/>
                  <a:gd name="T59" fmla="*/ 202 h 748"/>
                  <a:gd name="T60" fmla="*/ 199 w 641"/>
                  <a:gd name="T61" fmla="*/ 47 h 748"/>
                  <a:gd name="T62" fmla="*/ 423 w 641"/>
                  <a:gd name="T63" fmla="*/ 43 h 748"/>
                  <a:gd name="T64" fmla="*/ 466 w 641"/>
                  <a:gd name="T65" fmla="*/ 200 h 748"/>
                  <a:gd name="T66" fmla="*/ 472 w 641"/>
                  <a:gd name="T67" fmla="*/ 204 h 748"/>
                  <a:gd name="T68" fmla="*/ 478 w 641"/>
                  <a:gd name="T69" fmla="*/ 207 h 748"/>
                  <a:gd name="T70" fmla="*/ 478 w 641"/>
                  <a:gd name="T71" fmla="*/ 214 h 748"/>
                  <a:gd name="T72" fmla="*/ 471 w 641"/>
                  <a:gd name="T73" fmla="*/ 263 h 748"/>
                  <a:gd name="T74" fmla="*/ 449 w 641"/>
                  <a:gd name="T75" fmla="*/ 288 h 748"/>
                  <a:gd name="T76" fmla="*/ 328 w 641"/>
                  <a:gd name="T77" fmla="*/ 397 h 748"/>
                  <a:gd name="T78" fmla="*/ 299 w 641"/>
                  <a:gd name="T79" fmla="*/ 395 h 748"/>
                  <a:gd name="T80" fmla="*/ 185 w 641"/>
                  <a:gd name="T81" fmla="*/ 289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41" h="748">
                    <a:moveTo>
                      <a:pt x="90" y="424"/>
                    </a:moveTo>
                    <a:cubicBezTo>
                      <a:pt x="114" y="424"/>
                      <a:pt x="137" y="424"/>
                      <a:pt x="158" y="424"/>
                    </a:cubicBezTo>
                    <a:cubicBezTo>
                      <a:pt x="178" y="425"/>
                      <a:pt x="194" y="421"/>
                      <a:pt x="205" y="408"/>
                    </a:cubicBezTo>
                    <a:lnTo>
                      <a:pt x="291" y="588"/>
                    </a:lnTo>
                    <a:lnTo>
                      <a:pt x="312" y="475"/>
                    </a:lnTo>
                    <a:lnTo>
                      <a:pt x="297" y="468"/>
                    </a:lnTo>
                    <a:lnTo>
                      <a:pt x="298" y="452"/>
                    </a:lnTo>
                    <a:lnTo>
                      <a:pt x="360" y="452"/>
                    </a:lnTo>
                    <a:lnTo>
                      <a:pt x="360" y="468"/>
                    </a:lnTo>
                    <a:lnTo>
                      <a:pt x="346" y="475"/>
                    </a:lnTo>
                    <a:lnTo>
                      <a:pt x="365" y="583"/>
                    </a:lnTo>
                    <a:lnTo>
                      <a:pt x="439" y="415"/>
                    </a:lnTo>
                    <a:cubicBezTo>
                      <a:pt x="450" y="420"/>
                      <a:pt x="464" y="422"/>
                      <a:pt x="482" y="420"/>
                    </a:cubicBezTo>
                    <a:cubicBezTo>
                      <a:pt x="502" y="420"/>
                      <a:pt x="523" y="420"/>
                      <a:pt x="545" y="420"/>
                    </a:cubicBezTo>
                    <a:cubicBezTo>
                      <a:pt x="604" y="475"/>
                      <a:pt x="641" y="606"/>
                      <a:pt x="632" y="691"/>
                    </a:cubicBezTo>
                    <a:cubicBezTo>
                      <a:pt x="614" y="704"/>
                      <a:pt x="583" y="714"/>
                      <a:pt x="544" y="722"/>
                    </a:cubicBezTo>
                    <a:lnTo>
                      <a:pt x="532" y="681"/>
                    </a:lnTo>
                    <a:lnTo>
                      <a:pt x="504" y="729"/>
                    </a:lnTo>
                    <a:cubicBezTo>
                      <a:pt x="390" y="746"/>
                      <a:pt x="233" y="748"/>
                      <a:pt x="123" y="731"/>
                    </a:cubicBezTo>
                    <a:lnTo>
                      <a:pt x="94" y="681"/>
                    </a:lnTo>
                    <a:lnTo>
                      <a:pt x="81" y="724"/>
                    </a:lnTo>
                    <a:cubicBezTo>
                      <a:pt x="43" y="716"/>
                      <a:pt x="14" y="705"/>
                      <a:pt x="0" y="691"/>
                    </a:cubicBezTo>
                    <a:cubicBezTo>
                      <a:pt x="1" y="616"/>
                      <a:pt x="15" y="489"/>
                      <a:pt x="90" y="424"/>
                    </a:cubicBezTo>
                    <a:close/>
                    <a:moveTo>
                      <a:pt x="185" y="289"/>
                    </a:moveTo>
                    <a:lnTo>
                      <a:pt x="185" y="289"/>
                    </a:lnTo>
                    <a:cubicBezTo>
                      <a:pt x="175" y="284"/>
                      <a:pt x="168" y="275"/>
                      <a:pt x="163" y="264"/>
                    </a:cubicBezTo>
                    <a:cubicBezTo>
                      <a:pt x="157" y="251"/>
                      <a:pt x="155" y="234"/>
                      <a:pt x="155" y="214"/>
                    </a:cubicBezTo>
                    <a:lnTo>
                      <a:pt x="155" y="207"/>
                    </a:lnTo>
                    <a:lnTo>
                      <a:pt x="160" y="204"/>
                    </a:lnTo>
                    <a:cubicBezTo>
                      <a:pt x="162" y="203"/>
                      <a:pt x="163" y="202"/>
                      <a:pt x="164" y="202"/>
                    </a:cubicBezTo>
                    <a:cubicBezTo>
                      <a:pt x="152" y="117"/>
                      <a:pt x="162" y="78"/>
                      <a:pt x="199" y="47"/>
                    </a:cubicBezTo>
                    <a:cubicBezTo>
                      <a:pt x="256" y="0"/>
                      <a:pt x="365" y="0"/>
                      <a:pt x="423" y="43"/>
                    </a:cubicBezTo>
                    <a:cubicBezTo>
                      <a:pt x="463" y="72"/>
                      <a:pt x="477" y="123"/>
                      <a:pt x="466" y="200"/>
                    </a:cubicBezTo>
                    <a:cubicBezTo>
                      <a:pt x="468" y="201"/>
                      <a:pt x="470" y="202"/>
                      <a:pt x="472" y="204"/>
                    </a:cubicBezTo>
                    <a:lnTo>
                      <a:pt x="478" y="207"/>
                    </a:lnTo>
                    <a:lnTo>
                      <a:pt x="478" y="214"/>
                    </a:lnTo>
                    <a:cubicBezTo>
                      <a:pt x="478" y="233"/>
                      <a:pt x="476" y="250"/>
                      <a:pt x="471" y="263"/>
                    </a:cubicBezTo>
                    <a:cubicBezTo>
                      <a:pt x="466" y="275"/>
                      <a:pt x="459" y="283"/>
                      <a:pt x="449" y="288"/>
                    </a:cubicBezTo>
                    <a:cubicBezTo>
                      <a:pt x="434" y="338"/>
                      <a:pt x="381" y="392"/>
                      <a:pt x="328" y="397"/>
                    </a:cubicBezTo>
                    <a:cubicBezTo>
                      <a:pt x="319" y="398"/>
                      <a:pt x="308" y="398"/>
                      <a:pt x="299" y="395"/>
                    </a:cubicBezTo>
                    <a:cubicBezTo>
                      <a:pt x="241" y="374"/>
                      <a:pt x="203" y="350"/>
                      <a:pt x="185" y="2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13806" y="4513"/>
              <a:ext cx="4807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.innerText</a:t>
              </a:r>
              <a:endParaRPr lang="en-US" altLang="zh-CN" sz="28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获取对应元素的文本内容</a:t>
              </a:r>
              <a:endParaRPr lang="zh-CN" altLang="en-US" sz="16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9" name="组合 3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03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数 组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Array</a:t>
            </a:r>
            <a:endParaRPr 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2.0"/>
</p:tagLst>
</file>

<file path=ppt/tags/tag10.xml><?xml version="1.0" encoding="utf-8"?>
<p:tagLst xmlns:p="http://schemas.openxmlformats.org/presentationml/2006/main">
  <p:tag name="PA" val="v3.2.0"/>
</p:tagLst>
</file>

<file path=ppt/tags/tag11.xml><?xml version="1.0" encoding="utf-8"?>
<p:tagLst xmlns:p="http://schemas.openxmlformats.org/presentationml/2006/main">
  <p:tag name="PA" val="v3.2.0"/>
</p:tagLst>
</file>

<file path=ppt/tags/tag12.xml><?xml version="1.0" encoding="utf-8"?>
<p:tagLst xmlns:p="http://schemas.openxmlformats.org/presentationml/2006/main">
  <p:tag name="PA" val="v3.2.0"/>
</p:tagLst>
</file>

<file path=ppt/tags/tag13.xml><?xml version="1.0" encoding="utf-8"?>
<p:tagLst xmlns:p="http://schemas.openxmlformats.org/presentationml/2006/main">
  <p:tag name="PA" val="v3.2.0"/>
</p:tagLst>
</file>

<file path=ppt/tags/tag14.xml><?xml version="1.0" encoding="utf-8"?>
<p:tagLst xmlns:p="http://schemas.openxmlformats.org/presentationml/2006/main">
  <p:tag name="PA" val="v3.2.0"/>
</p:tagLst>
</file>

<file path=ppt/tags/tag15.xml><?xml version="1.0" encoding="utf-8"?>
<p:tagLst xmlns:p="http://schemas.openxmlformats.org/presentationml/2006/main">
  <p:tag name="PA" val="v3.2.0"/>
</p:tagLst>
</file>

<file path=ppt/tags/tag16.xml><?xml version="1.0" encoding="utf-8"?>
<p:tagLst xmlns:p="http://schemas.openxmlformats.org/presentationml/2006/main">
  <p:tag name="PA" val="v3.2.0"/>
</p:tagLst>
</file>

<file path=ppt/tags/tag17.xml><?xml version="1.0" encoding="utf-8"?>
<p:tagLst xmlns:p="http://schemas.openxmlformats.org/presentationml/2006/main">
  <p:tag name="PA" val="v3.2.0"/>
</p:tagLst>
</file>

<file path=ppt/tags/tag18.xml><?xml version="1.0" encoding="utf-8"?>
<p:tagLst xmlns:p="http://schemas.openxmlformats.org/presentationml/2006/main">
  <p:tag name="PA" val="v3.2.0"/>
</p:tagLst>
</file>

<file path=ppt/tags/tag19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ags/tag20.xml><?xml version="1.0" encoding="utf-8"?>
<p:tagLst xmlns:p="http://schemas.openxmlformats.org/presentationml/2006/main">
  <p:tag name="PA" val="v3.2.0"/>
</p:tagLst>
</file>

<file path=ppt/tags/tag21.xml><?xml version="1.0" encoding="utf-8"?>
<p:tagLst xmlns:p="http://schemas.openxmlformats.org/presentationml/2006/main">
  <p:tag name="PA" val="v3.2.0"/>
</p:tagLst>
</file>

<file path=ppt/tags/tag22.xml><?xml version="1.0" encoding="utf-8"?>
<p:tagLst xmlns:p="http://schemas.openxmlformats.org/presentationml/2006/main">
  <p:tag name="PA" val="v3.2.0"/>
</p:tagLst>
</file>

<file path=ppt/tags/tag23.xml><?xml version="1.0" encoding="utf-8"?>
<p:tagLst xmlns:p="http://schemas.openxmlformats.org/presentationml/2006/main">
  <p:tag name="PA" val="v3.2.0"/>
</p:tagLst>
</file>

<file path=ppt/tags/tag24.xml><?xml version="1.0" encoding="utf-8"?>
<p:tagLst xmlns:p="http://schemas.openxmlformats.org/presentationml/2006/main">
  <p:tag name="PA" val="v3.2.0"/>
</p:tagLst>
</file>

<file path=ppt/tags/tag25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00734738892_1_1"/>
</p:tagLst>
</file>

<file path=ppt/tags/tag26.xml><?xml version="1.0" encoding="utf-8"?>
<p:tagLst xmlns:p="http://schemas.openxmlformats.org/presentationml/2006/main">
  <p:tag name="ISPRING_PRESENTATION_TITLE" val="9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PA" val="v3.2.0"/>
</p:tagLst>
</file>

<file path=ppt/tags/tag8.xml><?xml version="1.0" encoding="utf-8"?>
<p:tagLst xmlns:p="http://schemas.openxmlformats.org/presentationml/2006/main">
  <p:tag name="PA" val="v3.2.0"/>
</p:tagLst>
</file>

<file path=ppt/tags/tag9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065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33739F"/>
      </a:accent1>
      <a:accent2>
        <a:srgbClr val="5FC0C9"/>
      </a:accent2>
      <a:accent3>
        <a:srgbClr val="33739F"/>
      </a:accent3>
      <a:accent4>
        <a:srgbClr val="5FC0C9"/>
      </a:accent4>
      <a:accent5>
        <a:srgbClr val="33739F"/>
      </a:accent5>
      <a:accent6>
        <a:srgbClr val="5FC0C9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2213</Words>
  <Application>WPS 演示</Application>
  <PresentationFormat>宽屏</PresentationFormat>
  <Paragraphs>344</Paragraphs>
  <Slides>22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50" baseType="lpstr">
      <vt:lpstr>Arial</vt:lpstr>
      <vt:lpstr>宋体</vt:lpstr>
      <vt:lpstr>Wingdings</vt:lpstr>
      <vt:lpstr>微软雅黑</vt:lpstr>
      <vt:lpstr>Open Sans</vt:lpstr>
      <vt:lpstr>Segoe Print</vt:lpstr>
      <vt:lpstr>冬青黑体简体中文 W3</vt:lpstr>
      <vt:lpstr>Lato Regular</vt:lpstr>
      <vt:lpstr>Lato Hairline</vt:lpstr>
      <vt:lpstr>Lato Light</vt:lpstr>
      <vt:lpstr>Calibri</vt:lpstr>
      <vt:lpstr>思源黑体旧字形 ExtraLight</vt:lpstr>
      <vt:lpstr>黑体</vt:lpstr>
      <vt:lpstr>Raleway Light</vt:lpstr>
      <vt:lpstr>Gill Sans</vt:lpstr>
      <vt:lpstr>Wingdings</vt:lpstr>
      <vt:lpstr>思源黑体</vt:lpstr>
      <vt:lpstr>迷你简粗倩</vt:lpstr>
      <vt:lpstr>仿宋_GB2312</vt:lpstr>
      <vt:lpstr>仿宋</vt:lpstr>
      <vt:lpstr>Arial Unicode MS</vt:lpstr>
      <vt:lpstr>等线</vt:lpstr>
      <vt:lpstr>Calibri</vt:lpstr>
      <vt:lpstr>Source Han Serif SC</vt:lpstr>
      <vt:lpstr>FontAwesome</vt:lpstr>
      <vt:lpstr>STIXGeneral-Bold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</dc:title>
  <dc:creator>少东</dc:creator>
  <cp:lastModifiedBy>Administrator</cp:lastModifiedBy>
  <cp:revision>37</cp:revision>
  <dcterms:created xsi:type="dcterms:W3CDTF">2018-08-05T01:53:00Z</dcterms:created>
  <dcterms:modified xsi:type="dcterms:W3CDTF">2020-09-23T13:30:07Z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